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330" r:id="rId2"/>
    <p:sldId id="483" r:id="rId3"/>
    <p:sldId id="484" r:id="rId4"/>
    <p:sldId id="485" r:id="rId5"/>
    <p:sldId id="486" r:id="rId6"/>
    <p:sldId id="488" r:id="rId7"/>
    <p:sldId id="489" r:id="rId8"/>
    <p:sldId id="490" r:id="rId9"/>
    <p:sldId id="491" r:id="rId10"/>
    <p:sldId id="492" r:id="rId11"/>
    <p:sldId id="493" r:id="rId12"/>
    <p:sldId id="496" r:id="rId13"/>
    <p:sldId id="495" r:id="rId14"/>
  </p:sldIdLst>
  <p:sldSz cx="12192000" cy="6858000"/>
  <p:notesSz cx="6858000" cy="9144000"/>
  <p:embeddedFontLst>
    <p:embeddedFont>
      <p:font typeface="IBM Plex Sans" panose="020B0503050203000203" pitchFamily="34" charset="0"/>
      <p:regular r:id="rId16"/>
      <p:bold r:id="rId16"/>
      <p:italic r:id="rId16"/>
      <p:boldItalic r:id="rId16"/>
    </p:embeddedFont>
    <p:embeddedFont>
      <p:font typeface="IBM Plex Sans ExtraLight" panose="020B0303050203000203" pitchFamily="34" charset="0"/>
      <p:regular r:id="rId16"/>
      <p:italic r:id="rId16"/>
    </p:embeddedFont>
    <p:embeddedFont>
      <p:font typeface="IBM Plex Sans Light" panose="020B0403050203000203" pitchFamily="34" charset="0"/>
      <p:regular r:id="rId16"/>
      <p:italic r:id="rId16"/>
    </p:embeddedFont>
    <p:embeddedFont>
      <p:font typeface="IBM Plex Sans Medium" panose="020B0603050203000203" pitchFamily="34" charset="0"/>
      <p:regular r:id="rId16"/>
      <p:italic r:id="rId16"/>
    </p:embeddedFont>
    <p:embeddedFont>
      <p:font typeface="IBM Plex Sans SemiBold" panose="020B0703050203000203" pitchFamily="34" charset="0"/>
      <p:regular r:id="rId16"/>
      <p:bold r:id="rId16"/>
      <p:italic r:id="rId16"/>
      <p:boldItalic r:id="rId16"/>
    </p:embeddedFont>
    <p:embeddedFont>
      <p:font typeface="IBM Plex Serif" panose="02060503050406000203" pitchFamily="18" charset="0"/>
      <p:regular r:id="rId16"/>
      <p:bold r:id="rId16"/>
      <p:italic r:id="rId16"/>
      <p:boldItalic r:id="rId16"/>
    </p:embeddedFont>
    <p:embeddedFont>
      <p:font typeface="IBM Plex Serif ExtraLight" panose="02060303050406000203" pitchFamily="18" charset="0"/>
      <p:regular r:id="rId16"/>
      <p:bold r:id="rId17"/>
      <p:italic r:id="rId16"/>
      <p:boldItalic r:id="rId18"/>
    </p:embeddedFont>
    <p:embeddedFont>
      <p:font typeface="IBM Plex Serif Medium" panose="02060603050406000203" pitchFamily="18" charset="0"/>
      <p:regular r:id="rId16"/>
      <p:bold r:id="rId19"/>
      <p:italic r:id="rId16"/>
      <p:boldItalic r:id="rId20"/>
    </p:embeddedFont>
  </p:embeddedFontLst>
  <p:defaultTextStyle>
    <a:defPPr>
      <a:defRPr lang="en-US"/>
    </a:defPPr>
    <a:lvl1pPr marL="0" indent="0" algn="l" defTabSz="914400" rtl="0" eaLnBrk="1" latinLnBrk="0" hangingPunct="1">
      <a:lnSpc>
        <a:spcPct val="100000"/>
      </a:lnSpc>
      <a:spcBef>
        <a:spcPts val="0"/>
      </a:spcBef>
      <a:spcAft>
        <a:spcPts val="300"/>
      </a:spcAft>
      <a:buFont typeface="Arial" panose="020B0604020202020204" pitchFamily="34" charset="0"/>
      <a:buNone/>
      <a:defRPr sz="1800" b="0" i="0" kern="1200">
        <a:solidFill>
          <a:schemeClr val="accent2"/>
        </a:solidFill>
        <a:latin typeface="IBM Plex Sans" panose="020B0503050203000203" pitchFamily="34" charset="0"/>
        <a:ea typeface="Roboto Thin" pitchFamily="2" charset="0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- Presentation Assets" id="{9CB20EE7-6FC3-534A-A1FE-763947930825}">
          <p14:sldIdLst>
            <p14:sldId id="330"/>
            <p14:sldId id="483"/>
            <p14:sldId id="484"/>
            <p14:sldId id="485"/>
            <p14:sldId id="486"/>
            <p14:sldId id="488"/>
            <p14:sldId id="489"/>
            <p14:sldId id="490"/>
            <p14:sldId id="491"/>
            <p14:sldId id="492"/>
            <p14:sldId id="493"/>
            <p14:sldId id="496"/>
            <p14:sldId id="4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ousyak Housepian" initials="AH" lastIdx="1" clrIdx="0">
    <p:extLst>
      <p:ext uri="{19B8F6BF-5375-455C-9EA6-DF929625EA0E}">
        <p15:presenceInfo xmlns:p15="http://schemas.microsoft.com/office/powerpoint/2012/main" userId="S::arousyak@stinsondesign.com::1b197580-4156-4b48-b0c5-eb7dbb91f388" providerId="AD"/>
      </p:ext>
    </p:extLst>
  </p:cmAuthor>
  <p:cmAuthor id="2" name="Cindy Wilce" initials="CW" lastIdx="1" clrIdx="1">
    <p:extLst>
      <p:ext uri="{19B8F6BF-5375-455C-9EA6-DF929625EA0E}">
        <p15:presenceInfo xmlns:p15="http://schemas.microsoft.com/office/powerpoint/2012/main" userId="S::cindyv@yorku.ca::dca70459-72e7-440e-b035-1d8b479615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60"/>
    <a:srgbClr val="ECECEC"/>
    <a:srgbClr val="BFBFBF"/>
    <a:srgbClr val="F89B53"/>
    <a:srgbClr val="A9D6A1"/>
    <a:srgbClr val="F47421"/>
    <a:srgbClr val="74D2FF"/>
    <a:srgbClr val="EEDA62"/>
    <a:srgbClr val="FF9D4F"/>
    <a:srgbClr val="02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40"/>
  </p:normalViewPr>
  <p:slideViewPr>
    <p:cSldViewPr snapToGrid="0" snapToObjects="1">
      <p:cViewPr varScale="1">
        <p:scale>
          <a:sx n="109" d="100"/>
          <a:sy n="109" d="100"/>
        </p:scale>
        <p:origin x="80" y="1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69" d="100"/>
          <a:sy n="169" d="100"/>
        </p:scale>
        <p:origin x="4928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NUL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75C85D-8AE2-49CA-B130-307495F21D7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9341B3-5E7C-4E79-AC81-8FF984AEC956}">
      <dgm:prSet/>
      <dgm:spPr/>
      <dgm:t>
        <a:bodyPr/>
        <a:lstStyle/>
        <a:p>
          <a:r>
            <a:rPr lang="en-US" b="1" i="0" dirty="0"/>
            <a:t>Nodes</a:t>
          </a:r>
          <a:r>
            <a:rPr lang="en-US" b="0" i="0" dirty="0"/>
            <a:t>: Books</a:t>
          </a:r>
          <a:endParaRPr lang="en-US" dirty="0"/>
        </a:p>
      </dgm:t>
    </dgm:pt>
    <dgm:pt modelId="{640FF6A4-BC88-49A2-96FB-74FC897BCF23}" type="parTrans" cxnId="{8399C13A-8FF1-4102-9641-3EBF117D2049}">
      <dgm:prSet/>
      <dgm:spPr/>
      <dgm:t>
        <a:bodyPr/>
        <a:lstStyle/>
        <a:p>
          <a:endParaRPr lang="en-US"/>
        </a:p>
      </dgm:t>
    </dgm:pt>
    <dgm:pt modelId="{882535F7-A9C1-4F0B-A10E-1F70BFAE6156}" type="sibTrans" cxnId="{8399C13A-8FF1-4102-9641-3EBF117D2049}">
      <dgm:prSet/>
      <dgm:spPr/>
      <dgm:t>
        <a:bodyPr/>
        <a:lstStyle/>
        <a:p>
          <a:endParaRPr lang="en-US"/>
        </a:p>
      </dgm:t>
    </dgm:pt>
    <dgm:pt modelId="{15019777-A92E-4302-AADF-3AEC9EC9854C}">
      <dgm:prSet/>
      <dgm:spPr/>
      <dgm:t>
        <a:bodyPr/>
        <a:lstStyle/>
        <a:p>
          <a:r>
            <a:rPr lang="en-US" b="1" i="0"/>
            <a:t>Edges</a:t>
          </a:r>
          <a:r>
            <a:rPr lang="en-US" b="0" i="0"/>
            <a:t>: Shared user ratings/reviews</a:t>
          </a:r>
          <a:endParaRPr lang="en-US"/>
        </a:p>
      </dgm:t>
    </dgm:pt>
    <dgm:pt modelId="{CFB26FB7-6257-4816-BDF4-85B5660924EE}" type="parTrans" cxnId="{2524A769-2934-4955-913F-E95979C9A462}">
      <dgm:prSet/>
      <dgm:spPr/>
      <dgm:t>
        <a:bodyPr/>
        <a:lstStyle/>
        <a:p>
          <a:endParaRPr lang="en-US"/>
        </a:p>
      </dgm:t>
    </dgm:pt>
    <dgm:pt modelId="{7ECEA3C6-D784-4A0A-8782-2641E6009D29}" type="sibTrans" cxnId="{2524A769-2934-4955-913F-E95979C9A462}">
      <dgm:prSet/>
      <dgm:spPr/>
      <dgm:t>
        <a:bodyPr/>
        <a:lstStyle/>
        <a:p>
          <a:endParaRPr lang="en-US"/>
        </a:p>
      </dgm:t>
    </dgm:pt>
    <dgm:pt modelId="{8A85E8B3-A23A-440F-8D98-75B35504B356}">
      <dgm:prSet/>
      <dgm:spPr/>
      <dgm:t>
        <a:bodyPr/>
        <a:lstStyle/>
        <a:p>
          <a:r>
            <a:rPr lang="en-US" b="1" i="0"/>
            <a:t>Analysis</a:t>
          </a:r>
          <a:r>
            <a:rPr lang="en-US" b="0" i="0"/>
            <a:t>: Understanding user interests and book trends</a:t>
          </a:r>
          <a:endParaRPr lang="en-US"/>
        </a:p>
      </dgm:t>
    </dgm:pt>
    <dgm:pt modelId="{88F080B7-F5F5-4B9E-8F8C-B452FE2021AD}" type="parTrans" cxnId="{1DFA79B9-56EE-46F0-9D49-EFC1732C1645}">
      <dgm:prSet/>
      <dgm:spPr/>
      <dgm:t>
        <a:bodyPr/>
        <a:lstStyle/>
        <a:p>
          <a:endParaRPr lang="en-US"/>
        </a:p>
      </dgm:t>
    </dgm:pt>
    <dgm:pt modelId="{CCCD320A-D674-46E5-ACE2-C95681613DA0}" type="sibTrans" cxnId="{1DFA79B9-56EE-46F0-9D49-EFC1732C1645}">
      <dgm:prSet/>
      <dgm:spPr/>
      <dgm:t>
        <a:bodyPr/>
        <a:lstStyle/>
        <a:p>
          <a:endParaRPr lang="en-US"/>
        </a:p>
      </dgm:t>
    </dgm:pt>
    <dgm:pt modelId="{C428830A-B35D-4949-B7F5-0474CD81353B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1" i="0" dirty="0"/>
            <a:t>Nodes</a:t>
          </a:r>
          <a:r>
            <a:rPr lang="en-US" b="0" i="0" dirty="0"/>
            <a:t>: Users</a:t>
          </a:r>
          <a:endParaRPr lang="en-US" dirty="0"/>
        </a:p>
      </dgm:t>
    </dgm:pt>
    <dgm:pt modelId="{93CD32A9-6402-484C-8853-C0D1A6500F6F}" type="parTrans" cxnId="{C834D61D-5BC6-491C-A081-306E4568254D}">
      <dgm:prSet/>
      <dgm:spPr/>
      <dgm:t>
        <a:bodyPr/>
        <a:lstStyle/>
        <a:p>
          <a:endParaRPr lang="en-US"/>
        </a:p>
      </dgm:t>
    </dgm:pt>
    <dgm:pt modelId="{AF6FDDA4-C218-4C3B-AD90-CA8E7782C5D7}" type="sibTrans" cxnId="{C834D61D-5BC6-491C-A081-306E4568254D}">
      <dgm:prSet/>
      <dgm:spPr/>
      <dgm:t>
        <a:bodyPr/>
        <a:lstStyle/>
        <a:p>
          <a:endParaRPr lang="en-US"/>
        </a:p>
      </dgm:t>
    </dgm:pt>
    <dgm:pt modelId="{9A07DAE5-DB95-4A8A-9719-EF7D4BCC9481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1" i="0"/>
            <a:t>Edges</a:t>
          </a:r>
          <a:r>
            <a:rPr lang="en-US" b="0" i="0"/>
            <a:t>: Commonly read/reviewed books</a:t>
          </a:r>
          <a:endParaRPr lang="en-US"/>
        </a:p>
      </dgm:t>
    </dgm:pt>
    <dgm:pt modelId="{F649500D-55A3-4FCC-BA9D-C9C94BEF4C6E}" type="parTrans" cxnId="{3A7BDE14-D789-4721-A03A-AB4242FAAF0F}">
      <dgm:prSet/>
      <dgm:spPr/>
      <dgm:t>
        <a:bodyPr/>
        <a:lstStyle/>
        <a:p>
          <a:endParaRPr lang="en-US"/>
        </a:p>
      </dgm:t>
    </dgm:pt>
    <dgm:pt modelId="{F174D522-6434-40EB-837D-277DD5AB8152}" type="sibTrans" cxnId="{3A7BDE14-D789-4721-A03A-AB4242FAAF0F}">
      <dgm:prSet/>
      <dgm:spPr/>
      <dgm:t>
        <a:bodyPr/>
        <a:lstStyle/>
        <a:p>
          <a:endParaRPr lang="en-US"/>
        </a:p>
      </dgm:t>
    </dgm:pt>
    <dgm:pt modelId="{91AAD976-246E-4EF8-8AFD-B33D0B30CC40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1" i="0"/>
            <a:t>Analysis</a:t>
          </a:r>
          <a:r>
            <a:rPr lang="en-US" b="0" i="0"/>
            <a:t>: Building recommendations through shared interests</a:t>
          </a:r>
          <a:endParaRPr lang="en-US"/>
        </a:p>
      </dgm:t>
    </dgm:pt>
    <dgm:pt modelId="{161B4FF4-77D1-4D81-A5CF-4EB64AD9EDCB}" type="parTrans" cxnId="{AE1C0556-EB63-4140-BC17-7D305FA11A41}">
      <dgm:prSet/>
      <dgm:spPr/>
      <dgm:t>
        <a:bodyPr/>
        <a:lstStyle/>
        <a:p>
          <a:endParaRPr lang="en-US"/>
        </a:p>
      </dgm:t>
    </dgm:pt>
    <dgm:pt modelId="{41F5E455-0CEA-42C7-8A50-F90DAC3744A4}" type="sibTrans" cxnId="{AE1C0556-EB63-4140-BC17-7D305FA11A41}">
      <dgm:prSet/>
      <dgm:spPr/>
      <dgm:t>
        <a:bodyPr/>
        <a:lstStyle/>
        <a:p>
          <a:endParaRPr lang="en-US"/>
        </a:p>
      </dgm:t>
    </dgm:pt>
    <dgm:pt modelId="{050577DF-9D1F-48E9-BD99-449C9CC4FB83}">
      <dgm:prSet/>
      <dgm:spPr>
        <a:solidFill>
          <a:srgbClr val="B88C00"/>
        </a:solidFill>
      </dgm:spPr>
      <dgm:t>
        <a:bodyPr/>
        <a:lstStyle/>
        <a:p>
          <a:r>
            <a:rPr lang="en-US" b="1" i="0" dirty="0"/>
            <a:t>Nodes</a:t>
          </a:r>
          <a:r>
            <a:rPr lang="en-US" b="0" i="0" dirty="0"/>
            <a:t>: Authors</a:t>
          </a:r>
          <a:endParaRPr lang="en-US" dirty="0"/>
        </a:p>
      </dgm:t>
    </dgm:pt>
    <dgm:pt modelId="{DA8DEAF8-07FA-48E8-94E0-592D42991050}" type="parTrans" cxnId="{AB9BE5E5-6929-425C-8093-4B2D331E5E60}">
      <dgm:prSet/>
      <dgm:spPr/>
      <dgm:t>
        <a:bodyPr/>
        <a:lstStyle/>
        <a:p>
          <a:endParaRPr lang="en-US"/>
        </a:p>
      </dgm:t>
    </dgm:pt>
    <dgm:pt modelId="{520B08C4-F3E4-4383-A475-36407EDCF248}" type="sibTrans" cxnId="{AB9BE5E5-6929-425C-8093-4B2D331E5E60}">
      <dgm:prSet/>
      <dgm:spPr/>
      <dgm:t>
        <a:bodyPr/>
        <a:lstStyle/>
        <a:p>
          <a:endParaRPr lang="en-US"/>
        </a:p>
      </dgm:t>
    </dgm:pt>
    <dgm:pt modelId="{898365E2-9241-4820-A9A6-0AD410F88746}">
      <dgm:prSet/>
      <dgm:spPr>
        <a:solidFill>
          <a:srgbClr val="B88C00"/>
        </a:solidFill>
      </dgm:spPr>
      <dgm:t>
        <a:bodyPr/>
        <a:lstStyle/>
        <a:p>
          <a:r>
            <a:rPr lang="en-US" b="1" i="0" dirty="0"/>
            <a:t>Edges</a:t>
          </a:r>
          <a:r>
            <a:rPr lang="en-US" b="0" i="0" dirty="0"/>
            <a:t>: Co-authorship links</a:t>
          </a:r>
          <a:endParaRPr lang="en-US" dirty="0"/>
        </a:p>
      </dgm:t>
    </dgm:pt>
    <dgm:pt modelId="{93486AA3-895D-4754-9EFF-C1340DE39FD9}" type="parTrans" cxnId="{DC1282DB-B7E9-42E1-9863-792A844D87DF}">
      <dgm:prSet/>
      <dgm:spPr/>
      <dgm:t>
        <a:bodyPr/>
        <a:lstStyle/>
        <a:p>
          <a:endParaRPr lang="en-US"/>
        </a:p>
      </dgm:t>
    </dgm:pt>
    <dgm:pt modelId="{F27849B8-8ABF-4748-8B89-69C0C5F5F4EE}" type="sibTrans" cxnId="{DC1282DB-B7E9-42E1-9863-792A844D87DF}">
      <dgm:prSet/>
      <dgm:spPr/>
      <dgm:t>
        <a:bodyPr/>
        <a:lstStyle/>
        <a:p>
          <a:endParaRPr lang="en-US"/>
        </a:p>
      </dgm:t>
    </dgm:pt>
    <dgm:pt modelId="{9B25AF3E-1A9E-4C80-8760-E3B5C91C6E26}">
      <dgm:prSet/>
      <dgm:spPr>
        <a:solidFill>
          <a:srgbClr val="B88C00"/>
        </a:solidFill>
      </dgm:spPr>
      <dgm:t>
        <a:bodyPr/>
        <a:lstStyle/>
        <a:p>
          <a:r>
            <a:rPr lang="en-US" b="1" i="0" dirty="0"/>
            <a:t>Analysis</a:t>
          </a:r>
          <a:r>
            <a:rPr lang="en-US" b="0" i="0" dirty="0"/>
            <a:t>: Investigating connections between authors and book similarities</a:t>
          </a:r>
          <a:endParaRPr lang="en-US" dirty="0"/>
        </a:p>
      </dgm:t>
    </dgm:pt>
    <dgm:pt modelId="{563F91DB-7739-4C39-80FC-0E1459A45F20}" type="parTrans" cxnId="{39C4CBE4-27FB-4D88-94E1-3FA224CA9D3C}">
      <dgm:prSet/>
      <dgm:spPr/>
      <dgm:t>
        <a:bodyPr/>
        <a:lstStyle/>
        <a:p>
          <a:endParaRPr lang="en-US"/>
        </a:p>
      </dgm:t>
    </dgm:pt>
    <dgm:pt modelId="{1237745F-280D-4ACE-B595-A6EE035D3D3A}" type="sibTrans" cxnId="{39C4CBE4-27FB-4D88-94E1-3FA224CA9D3C}">
      <dgm:prSet/>
      <dgm:spPr/>
      <dgm:t>
        <a:bodyPr/>
        <a:lstStyle/>
        <a:p>
          <a:endParaRPr lang="en-US"/>
        </a:p>
      </dgm:t>
    </dgm:pt>
    <dgm:pt modelId="{B6FCE58E-D78A-4168-95B7-21FD09B57F09}" type="pres">
      <dgm:prSet presAssocID="{2B75C85D-8AE2-49CA-B130-307495F21D75}" presName="diagram" presStyleCnt="0">
        <dgm:presLayoutVars>
          <dgm:dir/>
          <dgm:resizeHandles val="exact"/>
        </dgm:presLayoutVars>
      </dgm:prSet>
      <dgm:spPr/>
    </dgm:pt>
    <dgm:pt modelId="{BE17B673-B604-4218-9DBF-E383AC32C06C}" type="pres">
      <dgm:prSet presAssocID="{769341B3-5E7C-4E79-AC81-8FF984AEC956}" presName="node" presStyleLbl="node1" presStyleIdx="0" presStyleCnt="9" custLinFactNeighborY="-1593">
        <dgm:presLayoutVars>
          <dgm:bulletEnabled val="1"/>
        </dgm:presLayoutVars>
      </dgm:prSet>
      <dgm:spPr/>
    </dgm:pt>
    <dgm:pt modelId="{636DB238-4310-4579-B74E-69A1AF6739EE}" type="pres">
      <dgm:prSet presAssocID="{882535F7-A9C1-4F0B-A10E-1F70BFAE6156}" presName="sibTrans" presStyleCnt="0"/>
      <dgm:spPr/>
    </dgm:pt>
    <dgm:pt modelId="{65C5AB9A-FF17-43F4-BF8E-9FB380279519}" type="pres">
      <dgm:prSet presAssocID="{15019777-A92E-4302-AADF-3AEC9EC9854C}" presName="node" presStyleLbl="node1" presStyleIdx="1" presStyleCnt="9">
        <dgm:presLayoutVars>
          <dgm:bulletEnabled val="1"/>
        </dgm:presLayoutVars>
      </dgm:prSet>
      <dgm:spPr/>
    </dgm:pt>
    <dgm:pt modelId="{4725437C-4745-4814-88D1-784E574226FF}" type="pres">
      <dgm:prSet presAssocID="{7ECEA3C6-D784-4A0A-8782-2641E6009D29}" presName="sibTrans" presStyleCnt="0"/>
      <dgm:spPr/>
    </dgm:pt>
    <dgm:pt modelId="{12921C49-0E26-4A19-842C-B5F8483B3A3A}" type="pres">
      <dgm:prSet presAssocID="{8A85E8B3-A23A-440F-8D98-75B35504B356}" presName="node" presStyleLbl="node1" presStyleIdx="2" presStyleCnt="9">
        <dgm:presLayoutVars>
          <dgm:bulletEnabled val="1"/>
        </dgm:presLayoutVars>
      </dgm:prSet>
      <dgm:spPr/>
    </dgm:pt>
    <dgm:pt modelId="{7BD6CA76-C182-4CCA-B424-FA10DA87045E}" type="pres">
      <dgm:prSet presAssocID="{CCCD320A-D674-46E5-ACE2-C95681613DA0}" presName="sibTrans" presStyleCnt="0"/>
      <dgm:spPr/>
    </dgm:pt>
    <dgm:pt modelId="{440C77B4-8FAC-43DA-B44F-246C219654AB}" type="pres">
      <dgm:prSet presAssocID="{C428830A-B35D-4949-B7F5-0474CD81353B}" presName="node" presStyleLbl="node1" presStyleIdx="3" presStyleCnt="9">
        <dgm:presLayoutVars>
          <dgm:bulletEnabled val="1"/>
        </dgm:presLayoutVars>
      </dgm:prSet>
      <dgm:spPr/>
    </dgm:pt>
    <dgm:pt modelId="{E03CB73A-8F42-48C1-97D4-E123C3E17745}" type="pres">
      <dgm:prSet presAssocID="{AF6FDDA4-C218-4C3B-AD90-CA8E7782C5D7}" presName="sibTrans" presStyleCnt="0"/>
      <dgm:spPr/>
    </dgm:pt>
    <dgm:pt modelId="{F76E9F6E-180D-437B-950B-0F1FB4570C3B}" type="pres">
      <dgm:prSet presAssocID="{9A07DAE5-DB95-4A8A-9719-EF7D4BCC9481}" presName="node" presStyleLbl="node1" presStyleIdx="4" presStyleCnt="9">
        <dgm:presLayoutVars>
          <dgm:bulletEnabled val="1"/>
        </dgm:presLayoutVars>
      </dgm:prSet>
      <dgm:spPr/>
    </dgm:pt>
    <dgm:pt modelId="{54A6F76E-5406-4E90-B34D-AD46FB7699B9}" type="pres">
      <dgm:prSet presAssocID="{F174D522-6434-40EB-837D-277DD5AB8152}" presName="sibTrans" presStyleCnt="0"/>
      <dgm:spPr/>
    </dgm:pt>
    <dgm:pt modelId="{4E2F7635-A5F2-47C2-87F6-25AC1FAA15A9}" type="pres">
      <dgm:prSet presAssocID="{91AAD976-246E-4EF8-8AFD-B33D0B30CC40}" presName="node" presStyleLbl="node1" presStyleIdx="5" presStyleCnt="9">
        <dgm:presLayoutVars>
          <dgm:bulletEnabled val="1"/>
        </dgm:presLayoutVars>
      </dgm:prSet>
      <dgm:spPr/>
    </dgm:pt>
    <dgm:pt modelId="{5B73AE72-5149-4B33-94DF-E6A3FDF1ABB1}" type="pres">
      <dgm:prSet presAssocID="{41F5E455-0CEA-42C7-8A50-F90DAC3744A4}" presName="sibTrans" presStyleCnt="0"/>
      <dgm:spPr/>
    </dgm:pt>
    <dgm:pt modelId="{C4C927BD-D5F3-423B-85D4-95CF5A1B8105}" type="pres">
      <dgm:prSet presAssocID="{050577DF-9D1F-48E9-BD99-449C9CC4FB83}" presName="node" presStyleLbl="node1" presStyleIdx="6" presStyleCnt="9">
        <dgm:presLayoutVars>
          <dgm:bulletEnabled val="1"/>
        </dgm:presLayoutVars>
      </dgm:prSet>
      <dgm:spPr/>
    </dgm:pt>
    <dgm:pt modelId="{BC77E7A6-28EF-48B4-83BA-BDE394E05DD9}" type="pres">
      <dgm:prSet presAssocID="{520B08C4-F3E4-4383-A475-36407EDCF248}" presName="sibTrans" presStyleCnt="0"/>
      <dgm:spPr/>
    </dgm:pt>
    <dgm:pt modelId="{05C0A2EC-2847-46C4-B9B0-882DA50FB00C}" type="pres">
      <dgm:prSet presAssocID="{898365E2-9241-4820-A9A6-0AD410F88746}" presName="node" presStyleLbl="node1" presStyleIdx="7" presStyleCnt="9">
        <dgm:presLayoutVars>
          <dgm:bulletEnabled val="1"/>
        </dgm:presLayoutVars>
      </dgm:prSet>
      <dgm:spPr/>
    </dgm:pt>
    <dgm:pt modelId="{57383565-47E9-46E6-8342-BB67551B1D30}" type="pres">
      <dgm:prSet presAssocID="{F27849B8-8ABF-4748-8B89-69C0C5F5F4EE}" presName="sibTrans" presStyleCnt="0"/>
      <dgm:spPr/>
    </dgm:pt>
    <dgm:pt modelId="{8F5E49A6-7D50-48E0-BFC2-0E682696E139}" type="pres">
      <dgm:prSet presAssocID="{9B25AF3E-1A9E-4C80-8760-E3B5C91C6E26}" presName="node" presStyleLbl="node1" presStyleIdx="8" presStyleCnt="9">
        <dgm:presLayoutVars>
          <dgm:bulletEnabled val="1"/>
        </dgm:presLayoutVars>
      </dgm:prSet>
      <dgm:spPr/>
    </dgm:pt>
  </dgm:ptLst>
  <dgm:cxnLst>
    <dgm:cxn modelId="{D59AA100-024C-4F0A-8D3A-6B9959672CC3}" type="presOf" srcId="{050577DF-9D1F-48E9-BD99-449C9CC4FB83}" destId="{C4C927BD-D5F3-423B-85D4-95CF5A1B8105}" srcOrd="0" destOrd="0" presId="urn:microsoft.com/office/officeart/2005/8/layout/default"/>
    <dgm:cxn modelId="{B10DB901-F1A0-425A-A4C7-E8D1F2FF1816}" type="presOf" srcId="{91AAD976-246E-4EF8-8AFD-B33D0B30CC40}" destId="{4E2F7635-A5F2-47C2-87F6-25AC1FAA15A9}" srcOrd="0" destOrd="0" presId="urn:microsoft.com/office/officeart/2005/8/layout/default"/>
    <dgm:cxn modelId="{3A7BDE14-D789-4721-A03A-AB4242FAAF0F}" srcId="{2B75C85D-8AE2-49CA-B130-307495F21D75}" destId="{9A07DAE5-DB95-4A8A-9719-EF7D4BCC9481}" srcOrd="4" destOrd="0" parTransId="{F649500D-55A3-4FCC-BA9D-C9C94BEF4C6E}" sibTransId="{F174D522-6434-40EB-837D-277DD5AB8152}"/>
    <dgm:cxn modelId="{C834D61D-5BC6-491C-A081-306E4568254D}" srcId="{2B75C85D-8AE2-49CA-B130-307495F21D75}" destId="{C428830A-B35D-4949-B7F5-0474CD81353B}" srcOrd="3" destOrd="0" parTransId="{93CD32A9-6402-484C-8853-C0D1A6500F6F}" sibTransId="{AF6FDDA4-C218-4C3B-AD90-CA8E7782C5D7}"/>
    <dgm:cxn modelId="{39E3E537-A2C7-422C-A104-EDAFBEF87B0A}" type="presOf" srcId="{769341B3-5E7C-4E79-AC81-8FF984AEC956}" destId="{BE17B673-B604-4218-9DBF-E383AC32C06C}" srcOrd="0" destOrd="0" presId="urn:microsoft.com/office/officeart/2005/8/layout/default"/>
    <dgm:cxn modelId="{8399C13A-8FF1-4102-9641-3EBF117D2049}" srcId="{2B75C85D-8AE2-49CA-B130-307495F21D75}" destId="{769341B3-5E7C-4E79-AC81-8FF984AEC956}" srcOrd="0" destOrd="0" parTransId="{640FF6A4-BC88-49A2-96FB-74FC897BCF23}" sibTransId="{882535F7-A9C1-4F0B-A10E-1F70BFAE6156}"/>
    <dgm:cxn modelId="{2524A769-2934-4955-913F-E95979C9A462}" srcId="{2B75C85D-8AE2-49CA-B130-307495F21D75}" destId="{15019777-A92E-4302-AADF-3AEC9EC9854C}" srcOrd="1" destOrd="0" parTransId="{CFB26FB7-6257-4816-BDF4-85B5660924EE}" sibTransId="{7ECEA3C6-D784-4A0A-8782-2641E6009D29}"/>
    <dgm:cxn modelId="{F197704C-B80A-4E08-90D1-A9833DEE80AF}" type="presOf" srcId="{15019777-A92E-4302-AADF-3AEC9EC9854C}" destId="{65C5AB9A-FF17-43F4-BF8E-9FB380279519}" srcOrd="0" destOrd="0" presId="urn:microsoft.com/office/officeart/2005/8/layout/default"/>
    <dgm:cxn modelId="{72196275-5338-4130-B076-CE21341B848A}" type="presOf" srcId="{C428830A-B35D-4949-B7F5-0474CD81353B}" destId="{440C77B4-8FAC-43DA-B44F-246C219654AB}" srcOrd="0" destOrd="0" presId="urn:microsoft.com/office/officeart/2005/8/layout/default"/>
    <dgm:cxn modelId="{AE1C0556-EB63-4140-BC17-7D305FA11A41}" srcId="{2B75C85D-8AE2-49CA-B130-307495F21D75}" destId="{91AAD976-246E-4EF8-8AFD-B33D0B30CC40}" srcOrd="5" destOrd="0" parTransId="{161B4FF4-77D1-4D81-A5CF-4EB64AD9EDCB}" sibTransId="{41F5E455-0CEA-42C7-8A50-F90DAC3744A4}"/>
    <dgm:cxn modelId="{F541A556-D72E-4E01-AFFF-A0435855BF39}" type="presOf" srcId="{898365E2-9241-4820-A9A6-0AD410F88746}" destId="{05C0A2EC-2847-46C4-B9B0-882DA50FB00C}" srcOrd="0" destOrd="0" presId="urn:microsoft.com/office/officeart/2005/8/layout/default"/>
    <dgm:cxn modelId="{000C6EA1-67B7-44F4-8DA0-0289F2BCAF7E}" type="presOf" srcId="{9A07DAE5-DB95-4A8A-9719-EF7D4BCC9481}" destId="{F76E9F6E-180D-437B-950B-0F1FB4570C3B}" srcOrd="0" destOrd="0" presId="urn:microsoft.com/office/officeart/2005/8/layout/default"/>
    <dgm:cxn modelId="{1DFA79B9-56EE-46F0-9D49-EFC1732C1645}" srcId="{2B75C85D-8AE2-49CA-B130-307495F21D75}" destId="{8A85E8B3-A23A-440F-8D98-75B35504B356}" srcOrd="2" destOrd="0" parTransId="{88F080B7-F5F5-4B9E-8F8C-B452FE2021AD}" sibTransId="{CCCD320A-D674-46E5-ACE2-C95681613DA0}"/>
    <dgm:cxn modelId="{DC1282DB-B7E9-42E1-9863-792A844D87DF}" srcId="{2B75C85D-8AE2-49CA-B130-307495F21D75}" destId="{898365E2-9241-4820-A9A6-0AD410F88746}" srcOrd="7" destOrd="0" parTransId="{93486AA3-895D-4754-9EFF-C1340DE39FD9}" sibTransId="{F27849B8-8ABF-4748-8B89-69C0C5F5F4EE}"/>
    <dgm:cxn modelId="{95D626E3-3009-452A-B934-B11B4AF705DE}" type="presOf" srcId="{8A85E8B3-A23A-440F-8D98-75B35504B356}" destId="{12921C49-0E26-4A19-842C-B5F8483B3A3A}" srcOrd="0" destOrd="0" presId="urn:microsoft.com/office/officeart/2005/8/layout/default"/>
    <dgm:cxn modelId="{39C4CBE4-27FB-4D88-94E1-3FA224CA9D3C}" srcId="{2B75C85D-8AE2-49CA-B130-307495F21D75}" destId="{9B25AF3E-1A9E-4C80-8760-E3B5C91C6E26}" srcOrd="8" destOrd="0" parTransId="{563F91DB-7739-4C39-80FC-0E1459A45F20}" sibTransId="{1237745F-280D-4ACE-B595-A6EE035D3D3A}"/>
    <dgm:cxn modelId="{AB9BE5E5-6929-425C-8093-4B2D331E5E60}" srcId="{2B75C85D-8AE2-49CA-B130-307495F21D75}" destId="{050577DF-9D1F-48E9-BD99-449C9CC4FB83}" srcOrd="6" destOrd="0" parTransId="{DA8DEAF8-07FA-48E8-94E0-592D42991050}" sibTransId="{520B08C4-F3E4-4383-A475-36407EDCF248}"/>
    <dgm:cxn modelId="{1C169AEE-581F-4CA2-A540-A6277D3E6295}" type="presOf" srcId="{9B25AF3E-1A9E-4C80-8760-E3B5C91C6E26}" destId="{8F5E49A6-7D50-48E0-BFC2-0E682696E139}" srcOrd="0" destOrd="0" presId="urn:microsoft.com/office/officeart/2005/8/layout/default"/>
    <dgm:cxn modelId="{732A2CF8-748F-4150-82DB-92C76AF9B93C}" type="presOf" srcId="{2B75C85D-8AE2-49CA-B130-307495F21D75}" destId="{B6FCE58E-D78A-4168-95B7-21FD09B57F09}" srcOrd="0" destOrd="0" presId="urn:microsoft.com/office/officeart/2005/8/layout/default"/>
    <dgm:cxn modelId="{CE09170C-77EC-48EF-880E-E8DB85D6A770}" type="presParOf" srcId="{B6FCE58E-D78A-4168-95B7-21FD09B57F09}" destId="{BE17B673-B604-4218-9DBF-E383AC32C06C}" srcOrd="0" destOrd="0" presId="urn:microsoft.com/office/officeart/2005/8/layout/default"/>
    <dgm:cxn modelId="{26346489-BCFC-4B0C-B31C-A74D0C7982B1}" type="presParOf" srcId="{B6FCE58E-D78A-4168-95B7-21FD09B57F09}" destId="{636DB238-4310-4579-B74E-69A1AF6739EE}" srcOrd="1" destOrd="0" presId="urn:microsoft.com/office/officeart/2005/8/layout/default"/>
    <dgm:cxn modelId="{EBAC4072-B398-4D35-97C7-6F3AE89DF969}" type="presParOf" srcId="{B6FCE58E-D78A-4168-95B7-21FD09B57F09}" destId="{65C5AB9A-FF17-43F4-BF8E-9FB380279519}" srcOrd="2" destOrd="0" presId="urn:microsoft.com/office/officeart/2005/8/layout/default"/>
    <dgm:cxn modelId="{C0EDB096-6387-402F-B5D4-6F18E76BBD16}" type="presParOf" srcId="{B6FCE58E-D78A-4168-95B7-21FD09B57F09}" destId="{4725437C-4745-4814-88D1-784E574226FF}" srcOrd="3" destOrd="0" presId="urn:microsoft.com/office/officeart/2005/8/layout/default"/>
    <dgm:cxn modelId="{22B4F4AF-CFAC-437A-8678-AB21E5F672AA}" type="presParOf" srcId="{B6FCE58E-D78A-4168-95B7-21FD09B57F09}" destId="{12921C49-0E26-4A19-842C-B5F8483B3A3A}" srcOrd="4" destOrd="0" presId="urn:microsoft.com/office/officeart/2005/8/layout/default"/>
    <dgm:cxn modelId="{C7AC2F39-BF63-4C01-AC0C-EDF58A24BD5E}" type="presParOf" srcId="{B6FCE58E-D78A-4168-95B7-21FD09B57F09}" destId="{7BD6CA76-C182-4CCA-B424-FA10DA87045E}" srcOrd="5" destOrd="0" presId="urn:microsoft.com/office/officeart/2005/8/layout/default"/>
    <dgm:cxn modelId="{B3213A6B-2B29-45B7-A00C-368E5F50468E}" type="presParOf" srcId="{B6FCE58E-D78A-4168-95B7-21FD09B57F09}" destId="{440C77B4-8FAC-43DA-B44F-246C219654AB}" srcOrd="6" destOrd="0" presId="urn:microsoft.com/office/officeart/2005/8/layout/default"/>
    <dgm:cxn modelId="{A267A1E8-0CBF-427A-8A73-16A9BF9E482C}" type="presParOf" srcId="{B6FCE58E-D78A-4168-95B7-21FD09B57F09}" destId="{E03CB73A-8F42-48C1-97D4-E123C3E17745}" srcOrd="7" destOrd="0" presId="urn:microsoft.com/office/officeart/2005/8/layout/default"/>
    <dgm:cxn modelId="{DAE2688F-D4D0-4DD0-9978-A8BBCD5940DF}" type="presParOf" srcId="{B6FCE58E-D78A-4168-95B7-21FD09B57F09}" destId="{F76E9F6E-180D-437B-950B-0F1FB4570C3B}" srcOrd="8" destOrd="0" presId="urn:microsoft.com/office/officeart/2005/8/layout/default"/>
    <dgm:cxn modelId="{926B94DF-0D77-49E0-B669-2DA48C3F5572}" type="presParOf" srcId="{B6FCE58E-D78A-4168-95B7-21FD09B57F09}" destId="{54A6F76E-5406-4E90-B34D-AD46FB7699B9}" srcOrd="9" destOrd="0" presId="urn:microsoft.com/office/officeart/2005/8/layout/default"/>
    <dgm:cxn modelId="{C5C620C4-D1F0-48E1-91E8-8630CDE4E0B4}" type="presParOf" srcId="{B6FCE58E-D78A-4168-95B7-21FD09B57F09}" destId="{4E2F7635-A5F2-47C2-87F6-25AC1FAA15A9}" srcOrd="10" destOrd="0" presId="urn:microsoft.com/office/officeart/2005/8/layout/default"/>
    <dgm:cxn modelId="{727BA186-08AC-4875-9143-6A090285444C}" type="presParOf" srcId="{B6FCE58E-D78A-4168-95B7-21FD09B57F09}" destId="{5B73AE72-5149-4B33-94DF-E6A3FDF1ABB1}" srcOrd="11" destOrd="0" presId="urn:microsoft.com/office/officeart/2005/8/layout/default"/>
    <dgm:cxn modelId="{3C2F0C6C-8396-4DD9-B961-BFD82B197633}" type="presParOf" srcId="{B6FCE58E-D78A-4168-95B7-21FD09B57F09}" destId="{C4C927BD-D5F3-423B-85D4-95CF5A1B8105}" srcOrd="12" destOrd="0" presId="urn:microsoft.com/office/officeart/2005/8/layout/default"/>
    <dgm:cxn modelId="{BA8E9437-A123-4622-8E28-4F24E902CAB8}" type="presParOf" srcId="{B6FCE58E-D78A-4168-95B7-21FD09B57F09}" destId="{BC77E7A6-28EF-48B4-83BA-BDE394E05DD9}" srcOrd="13" destOrd="0" presId="urn:microsoft.com/office/officeart/2005/8/layout/default"/>
    <dgm:cxn modelId="{77044F17-6C55-4901-966E-00A973DA8B15}" type="presParOf" srcId="{B6FCE58E-D78A-4168-95B7-21FD09B57F09}" destId="{05C0A2EC-2847-46C4-B9B0-882DA50FB00C}" srcOrd="14" destOrd="0" presId="urn:microsoft.com/office/officeart/2005/8/layout/default"/>
    <dgm:cxn modelId="{30DA6C2A-E8E0-40FD-9D60-B32163A35E4F}" type="presParOf" srcId="{B6FCE58E-D78A-4168-95B7-21FD09B57F09}" destId="{57383565-47E9-46E6-8342-BB67551B1D30}" srcOrd="15" destOrd="0" presId="urn:microsoft.com/office/officeart/2005/8/layout/default"/>
    <dgm:cxn modelId="{0842FEFC-A801-4E3C-8F6B-8BEE475F2D5C}" type="presParOf" srcId="{B6FCE58E-D78A-4168-95B7-21FD09B57F09}" destId="{8F5E49A6-7D50-48E0-BFC2-0E682696E139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7B673-B604-4218-9DBF-E383AC32C06C}">
      <dsp:nvSpPr>
        <dsp:cNvPr id="0" name=""/>
        <dsp:cNvSpPr/>
      </dsp:nvSpPr>
      <dsp:spPr>
        <a:xfrm>
          <a:off x="0" y="173595"/>
          <a:ext cx="2323376" cy="1394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Nodes</a:t>
          </a:r>
          <a:r>
            <a:rPr lang="en-US" sz="1700" b="0" i="0" kern="1200" dirty="0"/>
            <a:t>: Books</a:t>
          </a:r>
          <a:endParaRPr lang="en-US" sz="1700" kern="1200" dirty="0"/>
        </a:p>
      </dsp:txBody>
      <dsp:txXfrm>
        <a:off x="0" y="173595"/>
        <a:ext cx="2323376" cy="1394025"/>
      </dsp:txXfrm>
    </dsp:sp>
    <dsp:sp modelId="{65C5AB9A-FF17-43F4-BF8E-9FB380279519}">
      <dsp:nvSpPr>
        <dsp:cNvPr id="0" name=""/>
        <dsp:cNvSpPr/>
      </dsp:nvSpPr>
      <dsp:spPr>
        <a:xfrm>
          <a:off x="2555714" y="195801"/>
          <a:ext cx="2323376" cy="1394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Edges</a:t>
          </a:r>
          <a:r>
            <a:rPr lang="en-US" sz="1700" b="0" i="0" kern="1200"/>
            <a:t>: Shared user ratings/reviews</a:t>
          </a:r>
          <a:endParaRPr lang="en-US" sz="1700" kern="1200"/>
        </a:p>
      </dsp:txBody>
      <dsp:txXfrm>
        <a:off x="2555714" y="195801"/>
        <a:ext cx="2323376" cy="1394025"/>
      </dsp:txXfrm>
    </dsp:sp>
    <dsp:sp modelId="{12921C49-0E26-4A19-842C-B5F8483B3A3A}">
      <dsp:nvSpPr>
        <dsp:cNvPr id="0" name=""/>
        <dsp:cNvSpPr/>
      </dsp:nvSpPr>
      <dsp:spPr>
        <a:xfrm>
          <a:off x="5111428" y="195801"/>
          <a:ext cx="2323376" cy="1394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Analysis</a:t>
          </a:r>
          <a:r>
            <a:rPr lang="en-US" sz="1700" b="0" i="0" kern="1200"/>
            <a:t>: Understanding user interests and book trends</a:t>
          </a:r>
          <a:endParaRPr lang="en-US" sz="1700" kern="1200"/>
        </a:p>
      </dsp:txBody>
      <dsp:txXfrm>
        <a:off x="5111428" y="195801"/>
        <a:ext cx="2323376" cy="1394025"/>
      </dsp:txXfrm>
    </dsp:sp>
    <dsp:sp modelId="{440C77B4-8FAC-43DA-B44F-246C219654AB}">
      <dsp:nvSpPr>
        <dsp:cNvPr id="0" name=""/>
        <dsp:cNvSpPr/>
      </dsp:nvSpPr>
      <dsp:spPr>
        <a:xfrm>
          <a:off x="0" y="1822165"/>
          <a:ext cx="2323376" cy="13940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Nodes</a:t>
          </a:r>
          <a:r>
            <a:rPr lang="en-US" sz="1700" b="0" i="0" kern="1200" dirty="0"/>
            <a:t>: Users</a:t>
          </a:r>
          <a:endParaRPr lang="en-US" sz="1700" kern="1200" dirty="0"/>
        </a:p>
      </dsp:txBody>
      <dsp:txXfrm>
        <a:off x="0" y="1822165"/>
        <a:ext cx="2323376" cy="1394025"/>
      </dsp:txXfrm>
    </dsp:sp>
    <dsp:sp modelId="{F76E9F6E-180D-437B-950B-0F1FB4570C3B}">
      <dsp:nvSpPr>
        <dsp:cNvPr id="0" name=""/>
        <dsp:cNvSpPr/>
      </dsp:nvSpPr>
      <dsp:spPr>
        <a:xfrm>
          <a:off x="2555714" y="1822165"/>
          <a:ext cx="2323376" cy="13940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Edges</a:t>
          </a:r>
          <a:r>
            <a:rPr lang="en-US" sz="1700" b="0" i="0" kern="1200"/>
            <a:t>: Commonly read/reviewed books</a:t>
          </a:r>
          <a:endParaRPr lang="en-US" sz="1700" kern="1200"/>
        </a:p>
      </dsp:txBody>
      <dsp:txXfrm>
        <a:off x="2555714" y="1822165"/>
        <a:ext cx="2323376" cy="1394025"/>
      </dsp:txXfrm>
    </dsp:sp>
    <dsp:sp modelId="{4E2F7635-A5F2-47C2-87F6-25AC1FAA15A9}">
      <dsp:nvSpPr>
        <dsp:cNvPr id="0" name=""/>
        <dsp:cNvSpPr/>
      </dsp:nvSpPr>
      <dsp:spPr>
        <a:xfrm>
          <a:off x="5111428" y="1822165"/>
          <a:ext cx="2323376" cy="13940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Analysis</a:t>
          </a:r>
          <a:r>
            <a:rPr lang="en-US" sz="1700" b="0" i="0" kern="1200"/>
            <a:t>: Building recommendations through shared interests</a:t>
          </a:r>
          <a:endParaRPr lang="en-US" sz="1700" kern="1200"/>
        </a:p>
      </dsp:txBody>
      <dsp:txXfrm>
        <a:off x="5111428" y="1822165"/>
        <a:ext cx="2323376" cy="1394025"/>
      </dsp:txXfrm>
    </dsp:sp>
    <dsp:sp modelId="{C4C927BD-D5F3-423B-85D4-95CF5A1B8105}">
      <dsp:nvSpPr>
        <dsp:cNvPr id="0" name=""/>
        <dsp:cNvSpPr/>
      </dsp:nvSpPr>
      <dsp:spPr>
        <a:xfrm>
          <a:off x="0" y="3448529"/>
          <a:ext cx="2323376" cy="1394025"/>
        </a:xfrm>
        <a:prstGeom prst="rect">
          <a:avLst/>
        </a:prstGeom>
        <a:solidFill>
          <a:srgbClr val="B88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Nodes</a:t>
          </a:r>
          <a:r>
            <a:rPr lang="en-US" sz="1700" b="0" i="0" kern="1200" dirty="0"/>
            <a:t>: Authors</a:t>
          </a:r>
          <a:endParaRPr lang="en-US" sz="1700" kern="1200" dirty="0"/>
        </a:p>
      </dsp:txBody>
      <dsp:txXfrm>
        <a:off x="0" y="3448529"/>
        <a:ext cx="2323376" cy="1394025"/>
      </dsp:txXfrm>
    </dsp:sp>
    <dsp:sp modelId="{05C0A2EC-2847-46C4-B9B0-882DA50FB00C}">
      <dsp:nvSpPr>
        <dsp:cNvPr id="0" name=""/>
        <dsp:cNvSpPr/>
      </dsp:nvSpPr>
      <dsp:spPr>
        <a:xfrm>
          <a:off x="2555714" y="3448529"/>
          <a:ext cx="2323376" cy="1394025"/>
        </a:xfrm>
        <a:prstGeom prst="rect">
          <a:avLst/>
        </a:prstGeom>
        <a:solidFill>
          <a:srgbClr val="B88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Edges</a:t>
          </a:r>
          <a:r>
            <a:rPr lang="en-US" sz="1700" b="0" i="0" kern="1200" dirty="0"/>
            <a:t>: Co-authorship links</a:t>
          </a:r>
          <a:endParaRPr lang="en-US" sz="1700" kern="1200" dirty="0"/>
        </a:p>
      </dsp:txBody>
      <dsp:txXfrm>
        <a:off x="2555714" y="3448529"/>
        <a:ext cx="2323376" cy="1394025"/>
      </dsp:txXfrm>
    </dsp:sp>
    <dsp:sp modelId="{8F5E49A6-7D50-48E0-BFC2-0E682696E139}">
      <dsp:nvSpPr>
        <dsp:cNvPr id="0" name=""/>
        <dsp:cNvSpPr/>
      </dsp:nvSpPr>
      <dsp:spPr>
        <a:xfrm>
          <a:off x="5111428" y="3448529"/>
          <a:ext cx="2323376" cy="1394025"/>
        </a:xfrm>
        <a:prstGeom prst="rect">
          <a:avLst/>
        </a:prstGeom>
        <a:solidFill>
          <a:srgbClr val="B88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Analysis</a:t>
          </a:r>
          <a:r>
            <a:rPr lang="en-US" sz="1700" b="0" i="0" kern="1200" dirty="0"/>
            <a:t>: Investigating connections between authors and book similarities</a:t>
          </a:r>
          <a:endParaRPr lang="en-US" sz="1700" kern="1200" dirty="0"/>
        </a:p>
      </dsp:txBody>
      <dsp:txXfrm>
        <a:off x="5111428" y="3448529"/>
        <a:ext cx="2323376" cy="1394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970D4-BDDA-914A-83D5-0BA0FBC1D87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C0F6B-90C6-CD41-AF20-328E4F0F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C0F6B-90C6-CD41-AF20-328E4F0F72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6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11" Type="http://schemas.openxmlformats.org/officeDocument/2006/relationships/image" Target="../media/image2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svg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20.svg"/><Relationship Id="rId9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tyle 1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5CC9975-AF65-4747-9F51-7D4BFE0EF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65000" y="-947342"/>
            <a:ext cx="2554514" cy="8075345"/>
            <a:chOff x="12065000" y="-947342"/>
            <a:chExt cx="2554514" cy="80753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4C0858A-70EC-994C-8324-71F8809541AD}"/>
                </a:ext>
              </a:extLst>
            </p:cNvPr>
            <p:cNvGrpSpPr/>
            <p:nvPr userDrawn="1"/>
          </p:nvGrpSpPr>
          <p:grpSpPr>
            <a:xfrm>
              <a:off x="12192000" y="-947342"/>
              <a:ext cx="2427514" cy="605550"/>
              <a:chOff x="12192000" y="-947342"/>
              <a:chExt cx="2427514" cy="60555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997A6C-81E7-6849-B7F1-97E3B8A76DB1}"/>
                  </a:ext>
                </a:extLst>
              </p:cNvPr>
              <p:cNvSpPr txBox="1"/>
              <p:nvPr userDrawn="1"/>
            </p:nvSpPr>
            <p:spPr>
              <a:xfrm>
                <a:off x="12192000" y="-947342"/>
                <a:ext cx="2144486" cy="605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 dirty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To remove slide tips,</a:t>
                </a:r>
              </a:p>
              <a:p>
                <a:pPr>
                  <a:lnSpc>
                    <a:spcPct val="90000"/>
                  </a:lnSpc>
                  <a:spcAft>
                    <a:spcPts val="400"/>
                  </a:spcAft>
                </a:pPr>
                <a:r>
                  <a:rPr lang="en-US" sz="1000" b="0" i="0" dirty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click View &gt; Slide Master.</a:t>
                </a:r>
              </a:p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 dirty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After removing, click ‘X’ to exit.  </a:t>
                </a: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CA6BD0E-1F4F-184A-BCEE-B8597266BF6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4291128" y="-853006"/>
                <a:ext cx="328386" cy="44660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835A6C-9FB1-2E4F-84E9-0B52F4FCACBB}"/>
                </a:ext>
              </a:extLst>
            </p:cNvPr>
            <p:cNvGrpSpPr/>
            <p:nvPr userDrawn="1"/>
          </p:nvGrpSpPr>
          <p:grpSpPr>
            <a:xfrm>
              <a:off x="12065000" y="-254000"/>
              <a:ext cx="2171700" cy="3007249"/>
              <a:chOff x="12115800" y="0"/>
              <a:chExt cx="2171700" cy="300724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521A7D5-E039-7742-A68D-813204F7A7D2}"/>
                  </a:ext>
                </a:extLst>
              </p:cNvPr>
              <p:cNvSpPr/>
              <p:nvPr userDrawn="1"/>
            </p:nvSpPr>
            <p:spPr>
              <a:xfrm>
                <a:off x="12287249" y="453077"/>
                <a:ext cx="2000251" cy="25541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7AB181-3013-3F4D-A307-471DFB53A8B1}"/>
                  </a:ext>
                </a:extLst>
              </p:cNvPr>
              <p:cNvSpPr/>
              <p:nvPr userDrawn="1"/>
            </p:nvSpPr>
            <p:spPr>
              <a:xfrm>
                <a:off x="12287249" y="0"/>
                <a:ext cx="2000251" cy="49061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2457E54F-2EA1-3942-BD1B-5F3F2BE19540}"/>
                  </a:ext>
                </a:extLst>
              </p:cNvPr>
              <p:cNvSpPr/>
              <p:nvPr userDrawn="1"/>
            </p:nvSpPr>
            <p:spPr>
              <a:xfrm flipH="1">
                <a:off x="12115800" y="0"/>
                <a:ext cx="174111" cy="216371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E92139-DEBF-2A4D-8CED-C14B9941F028}"/>
                  </a:ext>
                </a:extLst>
              </p:cNvPr>
              <p:cNvSpPr txBox="1"/>
              <p:nvPr userDrawn="1"/>
            </p:nvSpPr>
            <p:spPr>
              <a:xfrm>
                <a:off x="12516910" y="90429"/>
                <a:ext cx="1211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SLIDE</a:t>
                </a:r>
                <a:r>
                  <a:rPr lang="en-US" sz="1400" b="0" i="0" baseline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 TIPS</a:t>
                </a:r>
                <a:endPara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473F30-9E8B-B44C-B849-8316EE2244FC}"/>
                  </a:ext>
                </a:extLst>
              </p:cNvPr>
              <p:cNvSpPr txBox="1"/>
              <p:nvPr userDrawn="1"/>
            </p:nvSpPr>
            <p:spPr>
              <a:xfrm>
                <a:off x="12369020" y="656836"/>
                <a:ext cx="1854980" cy="22599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</a:rPr>
                  <a:t>To place your own photo, use Master slides like “Title Style 1” to create from scratch.</a:t>
                </a:r>
              </a:p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 may also delete</a:t>
                </a:r>
                <a:b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existing photos to reveal the placeholder beneath. Then t</a:t>
                </a: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o add a photo, drag a photo onto the slide or click the icon in the placeholder to browse for</a:t>
                </a:r>
                <a:b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your image.</a:t>
                </a:r>
              </a:p>
              <a:p>
                <a:pPr marL="96838" indent="-96838"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If the image covers your text, right click the image, and select “Arrange - &gt; Send to back”.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771334D-D53A-8245-87D1-3C0B693A644B}"/>
                </a:ext>
              </a:extLst>
            </p:cNvPr>
            <p:cNvGrpSpPr/>
            <p:nvPr userDrawn="1"/>
          </p:nvGrpSpPr>
          <p:grpSpPr>
            <a:xfrm>
              <a:off x="12237133" y="2882622"/>
              <a:ext cx="2011532" cy="985422"/>
              <a:chOff x="12272640" y="6571606"/>
              <a:chExt cx="1538402" cy="98542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DC67690-D33B-2A43-BA25-677F71AD8322}"/>
                  </a:ext>
                </a:extLst>
              </p:cNvPr>
              <p:cNvSpPr/>
              <p:nvPr userDrawn="1"/>
            </p:nvSpPr>
            <p:spPr>
              <a:xfrm>
                <a:off x="12272640" y="6571606"/>
                <a:ext cx="1538402" cy="98542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IBM Plex Sans" panose="020B0503050203000203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CBD203-2012-6848-B0F8-B079B724E40F}"/>
                  </a:ext>
                </a:extLst>
              </p:cNvPr>
              <p:cNvSpPr txBox="1"/>
              <p:nvPr userDrawn="1"/>
            </p:nvSpPr>
            <p:spPr>
              <a:xfrm>
                <a:off x="12425440" y="7002160"/>
                <a:ext cx="11615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1000">
                    <a:solidFill>
                      <a:schemeClr val="accent2"/>
                    </a:solidFill>
                    <a:latin typeface="IBM Plex Sans" panose="020B0503050203000203" pitchFamily="34" charset="0"/>
                    <a:ea typeface="Arial" charset="0"/>
                    <a:cs typeface="Arial" charset="0"/>
                  </a:rPr>
                  <a:t>Access programmed text formats by using the ‘Indent More’ button.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D062A95-1A78-D54D-B89A-49690B15C4F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12426082" y="6665739"/>
                <a:ext cx="196784" cy="22898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C64A45-EDA3-5E4D-AB28-EA529A87E22A}"/>
                </a:ext>
              </a:extLst>
            </p:cNvPr>
            <p:cNvGrpSpPr/>
            <p:nvPr userDrawn="1"/>
          </p:nvGrpSpPr>
          <p:grpSpPr>
            <a:xfrm>
              <a:off x="12236449" y="4009675"/>
              <a:ext cx="2147063" cy="3118328"/>
              <a:chOff x="12236449" y="4803495"/>
              <a:chExt cx="2147063" cy="311832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1A8F2DD-0959-AA4D-8A16-F73985853E44}"/>
                  </a:ext>
                </a:extLst>
              </p:cNvPr>
              <p:cNvGrpSpPr/>
              <p:nvPr userDrawn="1"/>
            </p:nvGrpSpPr>
            <p:grpSpPr>
              <a:xfrm>
                <a:off x="12236449" y="4803495"/>
                <a:ext cx="2147063" cy="2485366"/>
                <a:chOff x="12287249" y="1112812"/>
                <a:chExt cx="2147063" cy="3086847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BF2E8FB-609E-F349-8A25-8A7CAF9E5431}"/>
                    </a:ext>
                  </a:extLst>
                </p:cNvPr>
                <p:cNvSpPr/>
                <p:nvPr userDrawn="1"/>
              </p:nvSpPr>
              <p:spPr>
                <a:xfrm>
                  <a:off x="12287249" y="1565888"/>
                  <a:ext cx="2000251" cy="263377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C0D2F7A-8604-9140-B2DF-FDE69E6377A1}"/>
                    </a:ext>
                  </a:extLst>
                </p:cNvPr>
                <p:cNvSpPr/>
                <p:nvPr userDrawn="1"/>
              </p:nvSpPr>
              <p:spPr>
                <a:xfrm>
                  <a:off x="12287249" y="1112812"/>
                  <a:ext cx="2000251" cy="4906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4D49326-E16D-C04C-BE17-5E2DEC34207B}"/>
                    </a:ext>
                  </a:extLst>
                </p:cNvPr>
                <p:cNvSpPr txBox="1"/>
                <p:nvPr userDrawn="1"/>
              </p:nvSpPr>
              <p:spPr>
                <a:xfrm>
                  <a:off x="12516910" y="1189721"/>
                  <a:ext cx="1917402" cy="382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0" i="0">
                      <a:solidFill>
                        <a:schemeClr val="bg1"/>
                      </a:solidFill>
                      <a:latin typeface="IBM Plex Sans Medium" panose="020B0503050203000203" pitchFamily="34" charset="0"/>
                      <a:ea typeface="Roboto" charset="0"/>
                      <a:cs typeface="Roboto" charset="0"/>
                    </a:rPr>
                    <a:t>GUIDELINES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97505C-8FA9-2B43-9781-A56E85AB91D9}"/>
                    </a:ext>
                  </a:extLst>
                </p:cNvPr>
                <p:cNvSpPr txBox="1"/>
                <p:nvPr userDrawn="1"/>
              </p:nvSpPr>
              <p:spPr>
                <a:xfrm>
                  <a:off x="12369020" y="1842802"/>
                  <a:ext cx="1797275" cy="21058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Each layout has its own custom gridlines to help build your slides. Keep content within the guides and do not go past them.</a:t>
                  </a:r>
                </a:p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To make guides visible right-click your slide &gt; Grids &amp; Guides &gt; Ensure ‘Guides’ is checked</a:t>
                  </a:r>
                </a:p>
              </p:txBody>
            </p:sp>
          </p:grpSp>
          <p:pic>
            <p:nvPicPr>
              <p:cNvPr id="22" name="Picture 21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7242B1D1-E879-634C-AED1-B60ABED3739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20795" y="6858000"/>
                <a:ext cx="1365354" cy="106382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CB93D08-52E9-A041-8C3E-289033A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2776" y="1651964"/>
            <a:ext cx="4317167" cy="2008385"/>
          </a:xfr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9" y="3665115"/>
            <a:ext cx="4301133" cy="631755"/>
          </a:xfrm>
          <a:solidFill>
            <a:schemeClr val="accent1"/>
          </a:solidFill>
          <a:ln>
            <a:noFill/>
          </a:ln>
        </p:spPr>
        <p:txBody>
          <a:bodyPr wrap="square" lIns="0" tIns="0" rIns="0" bIns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959" y="4301625"/>
            <a:ext cx="4301133" cy="315212"/>
          </a:xfrm>
          <a:solidFill>
            <a:schemeClr val="accent1"/>
          </a:solidFill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15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Placeholder 9" descr="York University Logo">
            <a:extLst>
              <a:ext uri="{FF2B5EF4-FFF2-40B4-BE49-F238E27FC236}">
                <a16:creationId xmlns:a16="http://schemas.microsoft.com/office/drawing/2014/main" id="{40BEB9EB-86F7-BB40-904C-4805395531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173" y="5066521"/>
            <a:ext cx="4290917" cy="360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6146157 h 6146157"/>
              <a:gd name="connsiteX3" fmla="*/ 0 w 11485301"/>
              <a:gd name="connsiteY3" fmla="*/ 6146157 h 6146157"/>
              <a:gd name="connsiteX4" fmla="*/ 0 w 11485301"/>
              <a:gd name="connsiteY4" fmla="*/ 5413033 h 6146157"/>
              <a:gd name="connsiteX5" fmla="*/ 510420 w 11485301"/>
              <a:gd name="connsiteY5" fmla="*/ 5413033 h 6146157"/>
              <a:gd name="connsiteX6" fmla="*/ 510420 w 11485301"/>
              <a:gd name="connsiteY6" fmla="*/ 5411487 h 6146157"/>
              <a:gd name="connsiteX7" fmla="*/ 4702893 w 11485301"/>
              <a:gd name="connsiteY7" fmla="*/ 5411487 h 6146157"/>
              <a:gd name="connsiteX8" fmla="*/ 4702893 w 11485301"/>
              <a:gd name="connsiteY8" fmla="*/ 753630 h 6146157"/>
              <a:gd name="connsiteX9" fmla="*/ 8075 w 11485301"/>
              <a:gd name="connsiteY9" fmla="*/ 753630 h 6146157"/>
              <a:gd name="connsiteX10" fmla="*/ 8075 w 11485301"/>
              <a:gd name="connsiteY10" fmla="*/ 758785 h 6146157"/>
              <a:gd name="connsiteX11" fmla="*/ 0 w 11485301"/>
              <a:gd name="connsiteY11" fmla="*/ 758785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6146157"/>
                </a:lnTo>
                <a:lnTo>
                  <a:pt x="0" y="6146157"/>
                </a:lnTo>
                <a:lnTo>
                  <a:pt x="0" y="5413033"/>
                </a:lnTo>
                <a:lnTo>
                  <a:pt x="510420" y="5413033"/>
                </a:lnTo>
                <a:lnTo>
                  <a:pt x="510420" y="5411487"/>
                </a:lnTo>
                <a:lnTo>
                  <a:pt x="4702893" y="5411487"/>
                </a:lnTo>
                <a:lnTo>
                  <a:pt x="4702893" y="753630"/>
                </a:lnTo>
                <a:lnTo>
                  <a:pt x="8075" y="753630"/>
                </a:lnTo>
                <a:lnTo>
                  <a:pt x="8075" y="758785"/>
                </a:lnTo>
                <a:lnTo>
                  <a:pt x="0" y="75878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algn="r">
              <a:defRPr/>
            </a:lvl1pPr>
          </a:lstStyle>
          <a:p>
            <a:r>
              <a:rPr lang="en-US" dirty="0"/>
              <a:t>Drop photo here to add background photo</a:t>
            </a:r>
            <a:br>
              <a:rPr lang="en-US" dirty="0"/>
            </a:br>
            <a:r>
              <a:rPr lang="en-US" dirty="0"/>
              <a:t>(then edit alt text)</a:t>
            </a:r>
          </a:p>
        </p:txBody>
      </p:sp>
    </p:spTree>
    <p:extLst>
      <p:ext uri="{BB962C8B-B14F-4D97-AF65-F5344CB8AC3E}">
        <p14:creationId xmlns:p14="http://schemas.microsoft.com/office/powerpoint/2010/main" val="143010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8EAD049-4EF0-C74A-869D-75BA93F08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DDBC3A-F6EE-A145-BB54-0B5D845DE7C4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563D341-B3BC-2544-AE04-77E07AD48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94C7FA-C886-C644-899E-C57AD0687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4917440"/>
            <a:chOff x="12087188" y="-254000"/>
            <a:chExt cx="2167267" cy="49174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E00E72-917B-EB4A-B4FA-89040CCDFB2B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44643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97474BE-BD02-DB4E-8593-210D7243723C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05E3FCD1-BE72-FF47-A2A4-68B95B0635F4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6CCB0E-541E-E547-AA3A-3C3D5FBF9CA6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8C6FF2-2E78-0745-9DEC-69D558B3DE0B}"/>
                </a:ext>
              </a:extLst>
            </p:cNvPr>
            <p:cNvSpPr txBox="1"/>
            <p:nvPr userDrawn="1"/>
          </p:nvSpPr>
          <p:spPr>
            <a:xfrm>
              <a:off x="12335975" y="461900"/>
              <a:ext cx="1797275" cy="38423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marR="0" lvl="0" indent="-96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If the image covers your text, right click the image, and select “Arrange - &gt;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Send to back”.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  <a:p>
              <a:pPr marL="96838" marR="0" lvl="0" indent="-96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Cropping the image: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This slide is built with layered placeholders. You will need to move the dark overlay in order to click the photo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crop.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Once the overlay is moved aside, right-click </a:t>
              </a: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on the image. Choose ‘Crop’ from the menu. Adjust size &amp; position. Press esc or click outside image area to exit cropping mode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2468097"/>
            <a:ext cx="5400000" cy="455613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1AF0F73F-121B-4645-901F-267B00C591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5411922" cy="3138341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4399" y="2468097"/>
            <a:ext cx="5412090" cy="455613"/>
          </a:xfr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D832DB65-C34A-724C-BC2D-C88133F6D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399" y="3015397"/>
            <a:ext cx="5421633" cy="3138341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C4D6D-A922-1345-A1A8-1C756DCF58EF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8" name="Picture 27" descr="York University Logo&#10;">
            <a:extLst>
              <a:ext uri="{FF2B5EF4-FFF2-40B4-BE49-F238E27FC236}">
                <a16:creationId xmlns:a16="http://schemas.microsoft.com/office/drawing/2014/main" id="{9C3BBD24-06A8-1A4A-99ED-8A6080707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3B2061-D856-4A41-B120-2B85C6C79A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5512" y="358954"/>
            <a:ext cx="11480977" cy="1558925"/>
          </a:xfrm>
        </p:spPr>
        <p:txBody>
          <a:bodyPr bIns="180000" anchor="b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Drag and drop photo onto slide to add header image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63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3739" userDrawn="1">
          <p15:clr>
            <a:srgbClr val="FBAE40"/>
          </p15:clr>
        </p15:guide>
        <p15:guide id="5" pos="3940" userDrawn="1">
          <p15:clr>
            <a:srgbClr val="FBAE40"/>
          </p15:clr>
        </p15:guide>
        <p15:guide id="6" pos="7363" userDrawn="1">
          <p15:clr>
            <a:srgbClr val="FBAE40"/>
          </p15:clr>
        </p15:guide>
        <p15:guide id="9" orient="horz" pos="1842" userDrawn="1">
          <p15:clr>
            <a:srgbClr val="FBAE40"/>
          </p15:clr>
        </p15:guide>
        <p15:guide id="10" orient="horz" pos="38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ABD4336-A394-8946-8261-758F2EC73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4917440"/>
            <a:chOff x="12087188" y="-254000"/>
            <a:chExt cx="2167267" cy="491744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678B5D3-5E3C-F746-975F-BDCD08C8F4DC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44643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A4D6CF-AB15-9E40-B8B5-72B13906F0DA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37C83726-8860-9C43-9F54-83491053B49C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7F699A-5DEF-6D4D-B350-C10DFAB8DB40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565D00-8523-3A41-AF1A-5EDE41AE8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  <a:solidFill>
            <a:schemeClr val="bg1"/>
          </a:solidFill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902E00-9141-2942-BE5E-1EBFADC0CC8C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6BB5F2F-F596-C249-8BD4-AC755C6C33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0B93398-B2F0-0D4B-8824-7FF221E7D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35975" y="461900"/>
            <a:ext cx="1797275" cy="3842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6838" indent="-96838"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To add a photo, drag a photo onto the slide or click the icon in the placeholder to browse for your image.</a:t>
            </a:r>
          </a:p>
          <a:p>
            <a:pPr marL="96838" marR="0" lvl="0" indent="-96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If the image covers your text, right click the image, and select “Arrange - &gt;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Send to back”.</a:t>
            </a:r>
          </a:p>
          <a:p>
            <a:pPr marL="96838" indent="-96838"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Arial" charset="0"/>
              </a:rPr>
              <a:t>To change the image, delete the existing image to reset the photo placeholder functionality.</a:t>
            </a:r>
          </a:p>
          <a:p>
            <a:pPr marL="96838" marR="0" lvl="0" indent="-96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Cropping the image: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This slide is built with layered placeholders. You will need to move the dark overlay in order to click the photo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to crop.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Once the overlay is moved aside, right-click </a:t>
            </a: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on the image. Choose ‘Crop’ from the menu. Adjust size &amp; position. Press esc or click outside image area to exit cropping mode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48748"/>
            <a:ext cx="11480400" cy="15696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59" y="2468097"/>
            <a:ext cx="3514725" cy="455613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A0685936-FD89-8644-B6EC-36AD7532F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3523302" cy="3138341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85171A1C-33F0-154B-A90A-1341894615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8637" y="2468097"/>
            <a:ext cx="3514725" cy="455613"/>
          </a:xfr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/>
              <a:t>CLICK TO ADD SUBHEADER</a:t>
            </a:r>
            <a:endParaRPr lang="en-US" dirty="0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490539A-E4E2-DE44-B3A7-F6ADD2E83C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3015397"/>
            <a:ext cx="3510000" cy="3138341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A0CAE2A1-4EB9-AE45-A294-C7AF8E330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244" y="2468097"/>
            <a:ext cx="3513519" cy="455613"/>
          </a:xfr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290EEA-CFEC-614B-B849-D38F318885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5244" y="3015397"/>
            <a:ext cx="3514385" cy="3138341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0" name="Picture 29" descr="York University Logo">
            <a:extLst>
              <a:ext uri="{FF2B5EF4-FFF2-40B4-BE49-F238E27FC236}">
                <a16:creationId xmlns:a16="http://schemas.microsoft.com/office/drawing/2014/main" id="{F1CD1720-798A-2144-8E95-90329F56E5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3A69CB-0B60-2E46-9CE9-075656CED18E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AA6FF0F-EF68-C34F-8441-557C608E34D2}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10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2547" userDrawn="1">
          <p15:clr>
            <a:srgbClr val="FBAE40"/>
          </p15:clr>
        </p15:guide>
        <p15:guide id="5" pos="2732" userDrawn="1">
          <p15:clr>
            <a:srgbClr val="FBAE40"/>
          </p15:clr>
        </p15:guide>
        <p15:guide id="6" pos="4947" userDrawn="1">
          <p15:clr>
            <a:srgbClr val="FBAE40"/>
          </p15:clr>
        </p15:guide>
        <p15:guide id="7" pos="5148" userDrawn="1">
          <p15:clr>
            <a:srgbClr val="FBAE40"/>
          </p15:clr>
        </p15:guide>
        <p15:guide id="8" pos="7363" userDrawn="1">
          <p15:clr>
            <a:srgbClr val="FBAE40"/>
          </p15:clr>
        </p15:guide>
        <p15:guide id="11" orient="horz" pos="1843" userDrawn="1">
          <p15:clr>
            <a:srgbClr val="FBAE40"/>
          </p15:clr>
        </p15:guide>
        <p15:guide id="12" orient="horz" pos="388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0B7A318-AF95-C64A-9742-DB1B6ECAF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4917440"/>
            <a:chOff x="12087188" y="-254000"/>
            <a:chExt cx="2167267" cy="491744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EAEB48-48CA-924E-80EB-0D1797E4D96E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44643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59D891-5A58-AD47-95FC-E659DE2EB075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AEC968F2-950A-BB4A-AE63-A6C35D8C4E2C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9B3ED5-A7F5-F04D-B2FF-378CE1BBBA9F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E0ECFF-121E-054B-8DCF-5C911603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22C250-B3C1-6644-99DF-533EEC469E0B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1A7A67-75D1-B346-90CF-2827CAC823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20E1D805-0FBE-4047-AA28-F7B71DA35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800" y="357216"/>
            <a:ext cx="11480400" cy="1562400"/>
          </a:xfrm>
          <a:solidFill>
            <a:schemeClr val="tx1">
              <a:alpha val="54000"/>
            </a:schemeClr>
          </a:solidFill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AED740-9869-424A-98FC-8ABAD1295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35975" y="461900"/>
            <a:ext cx="1797275" cy="3842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6838" indent="-96838"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To add a photo, drag a photo onto the slide or click the icon in the placeholder to browse for your image.</a:t>
            </a:r>
          </a:p>
          <a:p>
            <a:pPr marL="96838" marR="0" lvl="0" indent="-96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If the image covers your text, right click the image, and select “Arrange - &gt;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Send to back”.</a:t>
            </a:r>
          </a:p>
          <a:p>
            <a:pPr marL="96838" indent="-96838"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Arial" charset="0"/>
              </a:rPr>
              <a:t>To change the image, delete the existing image to reset the photo placeholder functionality.</a:t>
            </a:r>
          </a:p>
          <a:p>
            <a:pPr marL="96838" marR="0" lvl="0" indent="-96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Cropping the image: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This slide is built with layered placeholders. You will need to move the dark overlay in order to click the photo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to crop.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Once the overlay is moved aside, right-click </a:t>
            </a: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on the image. Choose ‘Crop’ from the menu. Adjust size &amp; position. Press esc or click outside image area to exit cropping mode</a:t>
            </a:r>
          </a:p>
        </p:txBody>
      </p:sp>
      <p:pic>
        <p:nvPicPr>
          <p:cNvPr id="32" name="Picture 31" descr="York University Logo">
            <a:extLst>
              <a:ext uri="{FF2B5EF4-FFF2-40B4-BE49-F238E27FC236}">
                <a16:creationId xmlns:a16="http://schemas.microsoft.com/office/drawing/2014/main" id="{E8D4B176-2C79-484B-A8DE-FEC4A3AFEB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A1CF8A-1741-6B40-A154-613324130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467711"/>
            <a:ext cx="2539980" cy="455613"/>
          </a:xfrm>
        </p:spPr>
        <p:txBody>
          <a:bodyPr lIns="0" anchor="b">
            <a:noAutofit/>
          </a:bodyPr>
          <a:lstStyle>
            <a:lvl1pPr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D95C082-98A0-6748-A678-AAFE8DE67E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3015397"/>
            <a:ext cx="2540254" cy="3138341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05ABEBBB-8B74-7A42-8A9F-A3DDD027B0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2808" y="2467711"/>
            <a:ext cx="2552855" cy="455613"/>
          </a:xfrm>
        </p:spPr>
        <p:txBody>
          <a:bodyPr lIns="0" anchor="b">
            <a:noAutofit/>
          </a:bodyPr>
          <a:lstStyle>
            <a:lvl1pPr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D443BBF1-455E-AF49-A986-7358896677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82530" y="3015397"/>
            <a:ext cx="2553130" cy="3138341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952AB17-501E-A84A-B8E5-47E1F3E054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4750" y="2467711"/>
            <a:ext cx="2562128" cy="455613"/>
          </a:xfrm>
        </p:spPr>
        <p:txBody>
          <a:bodyPr lIns="0" anchor="b">
            <a:noAutofit/>
          </a:bodyPr>
          <a:lstStyle>
            <a:lvl1pPr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993B8260-5652-8746-BF74-85470FB855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1" y="3015397"/>
            <a:ext cx="2562404" cy="3138341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DF00A96C-E66D-9343-B080-A9DE193668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2890" y="2467711"/>
            <a:ext cx="2555873" cy="455613"/>
          </a:xfrm>
        </p:spPr>
        <p:txBody>
          <a:bodyPr lIns="0" anchor="b">
            <a:noAutofit/>
          </a:bodyPr>
          <a:lstStyle>
            <a:lvl1pPr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0E4B3554-1F36-134D-A7B1-C7726BF5C8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2890" y="3015397"/>
            <a:ext cx="2556148" cy="3138341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81A7D1D-57C2-7F4D-86FF-CCB8244B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7584" y="-4957585"/>
            <a:ext cx="2276833" cy="12192003"/>
          </a:xfrm>
          <a:custGeom>
            <a:avLst/>
            <a:gdLst>
              <a:gd name="connsiteX0" fmla="*/ 360000 w 2276833"/>
              <a:gd name="connsiteY0" fmla="*/ 11832003 h 12192003"/>
              <a:gd name="connsiteX1" fmla="*/ 1916832 w 2276833"/>
              <a:gd name="connsiteY1" fmla="*/ 11832003 h 12192003"/>
              <a:gd name="connsiteX2" fmla="*/ 1916833 w 2276833"/>
              <a:gd name="connsiteY2" fmla="*/ 360002 h 12192003"/>
              <a:gd name="connsiteX3" fmla="*/ 360000 w 2276833"/>
              <a:gd name="connsiteY3" fmla="*/ 360002 h 12192003"/>
              <a:gd name="connsiteX4" fmla="*/ 0 w 2276833"/>
              <a:gd name="connsiteY4" fmla="*/ 12192000 h 12192003"/>
              <a:gd name="connsiteX5" fmla="*/ 0 w 2276833"/>
              <a:gd name="connsiteY5" fmla="*/ 0 h 12192003"/>
              <a:gd name="connsiteX6" fmla="*/ 360000 w 2276833"/>
              <a:gd name="connsiteY6" fmla="*/ 0 h 12192003"/>
              <a:gd name="connsiteX7" fmla="*/ 360000 w 2276833"/>
              <a:gd name="connsiteY7" fmla="*/ 1 h 12192003"/>
              <a:gd name="connsiteX8" fmla="*/ 1916833 w 2276833"/>
              <a:gd name="connsiteY8" fmla="*/ 1 h 12192003"/>
              <a:gd name="connsiteX9" fmla="*/ 1916833 w 2276833"/>
              <a:gd name="connsiteY9" fmla="*/ 0 h 12192003"/>
              <a:gd name="connsiteX10" fmla="*/ 2276833 w 2276833"/>
              <a:gd name="connsiteY10" fmla="*/ 0 h 12192003"/>
              <a:gd name="connsiteX11" fmla="*/ 2276832 w 2276833"/>
              <a:gd name="connsiteY11" fmla="*/ 12192000 h 12192003"/>
              <a:gd name="connsiteX12" fmla="*/ 2266791 w 2276833"/>
              <a:gd name="connsiteY12" fmla="*/ 12192000 h 12192003"/>
              <a:gd name="connsiteX13" fmla="*/ 2266791 w 2276833"/>
              <a:gd name="connsiteY13" fmla="*/ 12192003 h 12192003"/>
              <a:gd name="connsiteX14" fmla="*/ 0 w 2276833"/>
              <a:gd name="connsiteY14" fmla="*/ 12192003 h 12192003"/>
              <a:gd name="connsiteX15" fmla="*/ 0 w 2276833"/>
              <a:gd name="connsiteY15" fmla="*/ 12192000 h 121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76833" h="12192003">
                <a:moveTo>
                  <a:pt x="360000" y="11832003"/>
                </a:moveTo>
                <a:lnTo>
                  <a:pt x="1916832" y="11832003"/>
                </a:lnTo>
                <a:lnTo>
                  <a:pt x="1916833" y="360002"/>
                </a:lnTo>
                <a:lnTo>
                  <a:pt x="360000" y="360002"/>
                </a:lnTo>
                <a:close/>
                <a:moveTo>
                  <a:pt x="0" y="12192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1916833" y="1"/>
                </a:lnTo>
                <a:lnTo>
                  <a:pt x="1916833" y="0"/>
                </a:lnTo>
                <a:lnTo>
                  <a:pt x="2276833" y="0"/>
                </a:lnTo>
                <a:lnTo>
                  <a:pt x="2276832" y="12192000"/>
                </a:lnTo>
                <a:lnTo>
                  <a:pt x="2266791" y="12192000"/>
                </a:lnTo>
                <a:lnTo>
                  <a:pt x="2266791" y="12192003"/>
                </a:lnTo>
                <a:lnTo>
                  <a:pt x="0" y="12192003"/>
                </a:lnTo>
                <a:lnTo>
                  <a:pt x="0" y="12192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9E4E51C-FB87-8B4E-8FE3-8608D142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3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316" userDrawn="1">
          <p15:clr>
            <a:srgbClr val="FBAE40"/>
          </p15:clr>
        </p15:guide>
        <p15:guide id="4" pos="1927" userDrawn="1">
          <p15:clr>
            <a:srgbClr val="FBAE40"/>
          </p15:clr>
        </p15:guide>
        <p15:guide id="5" pos="2128" userDrawn="1">
          <p15:clr>
            <a:srgbClr val="FBAE40"/>
          </p15:clr>
        </p15:guide>
        <p15:guide id="6" pos="3739" userDrawn="1">
          <p15:clr>
            <a:srgbClr val="FBAE40"/>
          </p15:clr>
        </p15:guide>
        <p15:guide id="7" pos="3940" userDrawn="1">
          <p15:clr>
            <a:srgbClr val="FBAE40"/>
          </p15:clr>
        </p15:guide>
        <p15:guide id="8" pos="5551" userDrawn="1">
          <p15:clr>
            <a:srgbClr val="FBAE40"/>
          </p15:clr>
        </p15:guide>
        <p15:guide id="9" pos="5752" userDrawn="1">
          <p15:clr>
            <a:srgbClr val="FBAE40"/>
          </p15:clr>
        </p15:guide>
        <p15:guide id="10" pos="7363" userDrawn="1">
          <p15:clr>
            <a:srgbClr val="FBAE40"/>
          </p15:clr>
        </p15:guide>
        <p15:guide id="11" orient="horz" userDrawn="1">
          <p15:clr>
            <a:srgbClr val="FBAE40"/>
          </p15:clr>
        </p15:guide>
        <p15:guide id="12" orient="horz" pos="4320" userDrawn="1">
          <p15:clr>
            <a:srgbClr val="FBAE40"/>
          </p15:clr>
        </p15:guide>
        <p15:guide id="13" orient="horz" pos="1843" userDrawn="1">
          <p15:clr>
            <a:srgbClr val="FBAE40"/>
          </p15:clr>
        </p15:guide>
        <p15:guide id="14" orient="horz" pos="388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EA3B59-861D-CC42-A8F6-D7799EDD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82A7616C-08E1-5C4A-94C3-59BF945740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196975"/>
            <a:ext cx="5469192" cy="3631399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470C1-9891-4042-9E4B-7B72C488D56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9187" y="1196975"/>
            <a:ext cx="5481638" cy="36319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0C011D8-2A62-E249-872A-5B51381422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83481"/>
            <a:ext cx="12192000" cy="1182370"/>
          </a:xfrm>
          <a:solidFill>
            <a:schemeClr val="accent1"/>
          </a:solidFill>
        </p:spPr>
        <p:txBody>
          <a:bodyPr lIns="360000" rIns="360000" anchor="ctr">
            <a:noAutofit/>
          </a:bodyPr>
          <a:lstStyle>
            <a:lvl1pPr algn="ctr">
              <a:spcBef>
                <a:spcPts val="0"/>
              </a:spcBef>
              <a:defRPr sz="25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key message here</a:t>
            </a:r>
            <a:endParaRPr lang="en-US" dirty="0"/>
          </a:p>
        </p:txBody>
      </p:sp>
      <p:pic>
        <p:nvPicPr>
          <p:cNvPr id="11" name="Picture 10" descr="York University Logo">
            <a:extLst>
              <a:ext uri="{FF2B5EF4-FFF2-40B4-BE49-F238E27FC236}">
                <a16:creationId xmlns:a16="http://schemas.microsoft.com/office/drawing/2014/main" id="{ACA75758-CE2F-AD4D-9C00-A5C4D7540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83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3772" userDrawn="1">
          <p15:clr>
            <a:srgbClr val="FBAE40"/>
          </p15:clr>
        </p15:guide>
        <p15:guide id="5" pos="3908" userDrawn="1">
          <p15:clr>
            <a:srgbClr val="FBAE40"/>
          </p15:clr>
        </p15:guide>
        <p15:guide id="6" pos="7363" userDrawn="1">
          <p15:clr>
            <a:srgbClr val="FBAE40"/>
          </p15:clr>
        </p15:guide>
        <p15:guide id="7" orient="horz" pos="3045" userDrawn="1">
          <p15:clr>
            <a:srgbClr val="FBAE40"/>
          </p15:clr>
        </p15:guide>
        <p15:guide id="9" orient="horz" pos="754" userDrawn="1">
          <p15:clr>
            <a:srgbClr val="FBAE40"/>
          </p15:clr>
        </p15:guide>
        <p15:guide id="10" orient="horz" pos="388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197" y="1196975"/>
            <a:ext cx="6773796" cy="2377498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York University Logo">
            <a:extLst>
              <a:ext uri="{FF2B5EF4-FFF2-40B4-BE49-F238E27FC236}">
                <a16:creationId xmlns:a16="http://schemas.microsoft.com/office/drawing/2014/main" id="{422D4709-976D-8A4B-91D9-0F46B2A3B2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</a:extLst>
          </p:cNvPr>
          <p:cNvSpPr/>
          <p:nvPr userDrawn="1"/>
        </p:nvSpPr>
        <p:spPr>
          <a:xfrm>
            <a:off x="7464425" y="1196976"/>
            <a:ext cx="4727575" cy="49689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4938" y="3789363"/>
            <a:ext cx="3775886" cy="2200376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6871" y="1400175"/>
            <a:ext cx="3795771" cy="2173288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180000" anchor="b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</a:p>
          <a:p>
            <a:pPr lvl="0"/>
            <a:r>
              <a:rPr lang="en-US" dirty="0"/>
              <a:t>Key takeaway here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9197" y="3789040"/>
            <a:ext cx="6773796" cy="2377497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318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5" pos="4702" userDrawn="1">
          <p15:clr>
            <a:srgbClr val="FBAE40"/>
          </p15:clr>
        </p15:guide>
        <p15:guide id="6" pos="7363" userDrawn="1">
          <p15:clr>
            <a:srgbClr val="FBAE40"/>
          </p15:clr>
        </p15:guide>
        <p15:guide id="9" orient="horz" pos="2251" userDrawn="1">
          <p15:clr>
            <a:srgbClr val="FBAE40"/>
          </p15:clr>
        </p15:guide>
        <p15:guide id="10" orient="horz" pos="2387" userDrawn="1">
          <p15:clr>
            <a:srgbClr val="FBAE40"/>
          </p15:clr>
        </p15:guide>
        <p15:guide id="11" orient="horz" pos="754" userDrawn="1">
          <p15:clr>
            <a:srgbClr val="FBAE40"/>
          </p15:clr>
        </p15:guide>
        <p15:guide id="12" orient="horz" pos="388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Slide -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2438-6E57-9647-843B-BA5F13D0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380" y="241403"/>
            <a:ext cx="11161240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pic>
        <p:nvPicPr>
          <p:cNvPr id="15" name="Picture 14" descr="York University Logo&#10;">
            <a:extLst>
              <a:ext uri="{FF2B5EF4-FFF2-40B4-BE49-F238E27FC236}">
                <a16:creationId xmlns:a16="http://schemas.microsoft.com/office/drawing/2014/main" id="{30D26959-709E-344A-9D91-500503F8D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EF7FFA-B04E-C541-A81B-39886A3ECF51}"/>
              </a:ext>
            </a:extLst>
          </p:cNvPr>
          <p:cNvSpPr/>
          <p:nvPr userDrawn="1"/>
        </p:nvSpPr>
        <p:spPr>
          <a:xfrm>
            <a:off x="0" y="1196975"/>
            <a:ext cx="4709020" cy="497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27D0DAE-E129-5445-8C07-39C5633DAD9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07029" y="3789040"/>
            <a:ext cx="6773796" cy="2377497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3C53C104-C340-4445-B597-ADA10F2292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29" y="1196975"/>
            <a:ext cx="6773796" cy="2377498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92504-3200-184C-B462-F52FB17C00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784" y="3741738"/>
            <a:ext cx="3689059" cy="2248001"/>
          </a:xfrm>
        </p:spPr>
        <p:txBody>
          <a:bodyPr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supporting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4EFEAB-5229-BC4B-901B-5A2A517F55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175" y="1400175"/>
            <a:ext cx="3708487" cy="2215480"/>
          </a:xfrm>
          <a:prstGeom prst="callout1">
            <a:avLst>
              <a:gd name="adj1" fmla="val 99688"/>
              <a:gd name="adj2" fmla="val 118"/>
              <a:gd name="adj3" fmla="val 99626"/>
              <a:gd name="adj4" fmla="val 99603"/>
            </a:avLst>
          </a:prstGeom>
          <a:ln w="12700">
            <a:solidFill>
              <a:schemeClr val="bg1"/>
            </a:solidFill>
          </a:ln>
        </p:spPr>
        <p:txBody>
          <a:bodyPr bIns="0" anchor="b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XX% </a:t>
            </a:r>
          </a:p>
          <a:p>
            <a:pPr lvl="0"/>
            <a:r>
              <a:rPr lang="en-US" dirty="0"/>
              <a:t>Key takeaway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27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2251" userDrawn="1">
          <p15:clr>
            <a:srgbClr val="FBAE40"/>
          </p15:clr>
        </p15:guide>
        <p15:guide id="9" orient="horz" pos="2387" userDrawn="1">
          <p15:clr>
            <a:srgbClr val="FBAE40"/>
          </p15:clr>
        </p15:guide>
        <p15:guide id="10" orient="horz" pos="388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D4B6989-F90F-3540-B459-E0BE32A0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2173235"/>
            <a:chOff x="12087188" y="-254000"/>
            <a:chExt cx="2167267" cy="21732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D2173E-D878-4740-90EB-CA07169DA88F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17201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ED0850-027D-4E45-B12D-7FB26A0F98AC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CD2A2308-A29F-F24B-9343-825F7C12ECFF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16774A-34AD-5B46-885F-33D516C7EEBA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96C894-1126-CC4E-B48F-FABE58430EC9}"/>
                </a:ext>
              </a:extLst>
            </p:cNvPr>
            <p:cNvSpPr txBox="1"/>
            <p:nvPr userDrawn="1"/>
          </p:nvSpPr>
          <p:spPr>
            <a:xfrm>
              <a:off x="12335975" y="461901"/>
              <a:ext cx="1797275" cy="14171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2DE9D7-90CC-8047-8F7B-835D25D3B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  <a:solidFill>
            <a:schemeClr val="bg1"/>
          </a:solidFill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C16862-5469-E448-AEB8-7C21763B1CF5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7B01E6-D212-7445-9084-4B465A1B82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866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D18FA23-2CD1-AD41-99C8-1AC86935DD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8866" y="1268412"/>
            <a:ext cx="7201959" cy="4897437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York University Logo">
            <a:extLst>
              <a:ext uri="{FF2B5EF4-FFF2-40B4-BE49-F238E27FC236}">
                <a16:creationId xmlns:a16="http://schemas.microsoft.com/office/drawing/2014/main" id="{70AB483B-B616-384E-83C0-785A1EA163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43A43FB6-03C7-CC41-BCE9-0DF5F24BF3CB}"/>
              </a:ext>
            </a:extLst>
          </p:cNvPr>
          <p:cNvSpPr/>
          <p:nvPr userDrawn="1"/>
        </p:nvSpPr>
        <p:spPr>
          <a:xfrm>
            <a:off x="182982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0960A72-CFDD-F747-A1D3-7264486AF5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algn="ct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472940" y="6304235"/>
            <a:ext cx="6131146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819" userDrawn="1">
          <p15:clr>
            <a:srgbClr val="FBAE40"/>
          </p15:clr>
        </p15:guide>
        <p15:guide id="4" pos="7363" userDrawn="1">
          <p15:clr>
            <a:srgbClr val="FBAE40"/>
          </p15:clr>
        </p15:guide>
        <p15:guide id="8" orient="horz" pos="38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umn Slid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49B0C24-814C-1040-908B-A0A3895EA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2173235"/>
            <a:chOff x="12087188" y="-254000"/>
            <a:chExt cx="2167267" cy="21732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8AA228-1239-7F4A-87A7-406D7279A98A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17201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E753BE-14D9-9841-9B8E-842B2AEA9B98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EEB03640-B3DC-6141-8963-CA85ADD62A55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041DCC-2730-F94F-8430-ACB27754D8DA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3F4016-C4AF-3243-BCD6-E609952A7EF9}"/>
                </a:ext>
              </a:extLst>
            </p:cNvPr>
            <p:cNvSpPr txBox="1"/>
            <p:nvPr userDrawn="1"/>
          </p:nvSpPr>
          <p:spPr>
            <a:xfrm>
              <a:off x="12335975" y="461901"/>
              <a:ext cx="1797275" cy="14171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5C1CE-EAE6-9C42-B8C0-6592D849F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  <a:solidFill>
            <a:schemeClr val="bg1"/>
          </a:solidFill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5BAD28-2BC6-E645-AAF7-DE9E1B4E4F97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9E4F316-DB5E-534E-8678-2B126D6FA5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33E130-96B9-2A4D-8ECC-62AAABB50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641" y="225425"/>
            <a:ext cx="7197753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2718D5-9D0C-8349-B83F-55829CC37D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4465" y="6304235"/>
            <a:ext cx="672221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F8F1147-DAD1-334F-B034-7921149D6AFE}"/>
              </a:ext>
            </a:extLst>
          </p:cNvPr>
          <p:cNvSpPr/>
          <p:nvPr userDrawn="1"/>
        </p:nvSpPr>
        <p:spPr>
          <a:xfrm>
            <a:off x="8116249" y="179445"/>
            <a:ext cx="3913029" cy="6499333"/>
          </a:xfrm>
          <a:custGeom>
            <a:avLst/>
            <a:gdLst>
              <a:gd name="connsiteX0" fmla="*/ 180000 w 3913029"/>
              <a:gd name="connsiteY0" fmla="*/ 180000 h 6499333"/>
              <a:gd name="connsiteX1" fmla="*/ 180000 w 3913029"/>
              <a:gd name="connsiteY1" fmla="*/ 6318469 h 6499333"/>
              <a:gd name="connsiteX2" fmla="*/ 3731334 w 3913029"/>
              <a:gd name="connsiteY2" fmla="*/ 6318469 h 6499333"/>
              <a:gd name="connsiteX3" fmla="*/ 3731334 w 3913029"/>
              <a:gd name="connsiteY3" fmla="*/ 180000 h 6499333"/>
              <a:gd name="connsiteX4" fmla="*/ 0 w 3913029"/>
              <a:gd name="connsiteY4" fmla="*/ 0 h 6499333"/>
              <a:gd name="connsiteX5" fmla="*/ 3913029 w 3913029"/>
              <a:gd name="connsiteY5" fmla="*/ 0 h 6499333"/>
              <a:gd name="connsiteX6" fmla="*/ 3913029 w 3913029"/>
              <a:gd name="connsiteY6" fmla="*/ 180000 h 6499333"/>
              <a:gd name="connsiteX7" fmla="*/ 3911334 w 3913029"/>
              <a:gd name="connsiteY7" fmla="*/ 180000 h 6499333"/>
              <a:gd name="connsiteX8" fmla="*/ 3911334 w 3913029"/>
              <a:gd name="connsiteY8" fmla="*/ 6318469 h 6499333"/>
              <a:gd name="connsiteX9" fmla="*/ 3913029 w 3913029"/>
              <a:gd name="connsiteY9" fmla="*/ 6318469 h 6499333"/>
              <a:gd name="connsiteX10" fmla="*/ 3913029 w 3913029"/>
              <a:gd name="connsiteY10" fmla="*/ 6498469 h 6499333"/>
              <a:gd name="connsiteX11" fmla="*/ 3911334 w 3913029"/>
              <a:gd name="connsiteY11" fmla="*/ 6498469 h 6499333"/>
              <a:gd name="connsiteX12" fmla="*/ 3911334 w 3913029"/>
              <a:gd name="connsiteY12" fmla="*/ 6499333 h 6499333"/>
              <a:gd name="connsiteX13" fmla="*/ 3731334 w 3913029"/>
              <a:gd name="connsiteY13" fmla="*/ 6499333 h 6499333"/>
              <a:gd name="connsiteX14" fmla="*/ 3731334 w 3913029"/>
              <a:gd name="connsiteY14" fmla="*/ 6498469 h 6499333"/>
              <a:gd name="connsiteX15" fmla="*/ 180000 w 3913029"/>
              <a:gd name="connsiteY15" fmla="*/ 6498469 h 6499333"/>
              <a:gd name="connsiteX16" fmla="*/ 180000 w 3913029"/>
              <a:gd name="connsiteY16" fmla="*/ 6499333 h 6499333"/>
              <a:gd name="connsiteX17" fmla="*/ 0 w 3913029"/>
              <a:gd name="connsiteY17" fmla="*/ 6499333 h 6499333"/>
              <a:gd name="connsiteX18" fmla="*/ 0 w 3913029"/>
              <a:gd name="connsiteY18" fmla="*/ 6498469 h 6499333"/>
              <a:gd name="connsiteX19" fmla="*/ 0 w 3913029"/>
              <a:gd name="connsiteY19" fmla="*/ 6318469 h 6499333"/>
              <a:gd name="connsiteX20" fmla="*/ 0 w 3913029"/>
              <a:gd name="connsiteY20" fmla="*/ 180000 h 6499333"/>
              <a:gd name="connsiteX21" fmla="*/ 0 w 3913029"/>
              <a:gd name="connsiteY21" fmla="*/ 180000 h 64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13029" h="6499333">
                <a:moveTo>
                  <a:pt x="180000" y="180000"/>
                </a:moveTo>
                <a:lnTo>
                  <a:pt x="180000" y="6318469"/>
                </a:lnTo>
                <a:lnTo>
                  <a:pt x="3731334" y="6318469"/>
                </a:lnTo>
                <a:lnTo>
                  <a:pt x="3731334" y="180000"/>
                </a:lnTo>
                <a:close/>
                <a:moveTo>
                  <a:pt x="0" y="0"/>
                </a:moveTo>
                <a:lnTo>
                  <a:pt x="3913029" y="0"/>
                </a:lnTo>
                <a:lnTo>
                  <a:pt x="3913029" y="180000"/>
                </a:lnTo>
                <a:lnTo>
                  <a:pt x="3911334" y="180000"/>
                </a:lnTo>
                <a:lnTo>
                  <a:pt x="3911334" y="6318469"/>
                </a:lnTo>
                <a:lnTo>
                  <a:pt x="3913029" y="6318469"/>
                </a:lnTo>
                <a:lnTo>
                  <a:pt x="3913029" y="6498469"/>
                </a:lnTo>
                <a:lnTo>
                  <a:pt x="3911334" y="6498469"/>
                </a:lnTo>
                <a:lnTo>
                  <a:pt x="3911334" y="6499333"/>
                </a:lnTo>
                <a:lnTo>
                  <a:pt x="3731334" y="6499333"/>
                </a:lnTo>
                <a:lnTo>
                  <a:pt x="3731334" y="6498469"/>
                </a:lnTo>
                <a:lnTo>
                  <a:pt x="180000" y="6498469"/>
                </a:lnTo>
                <a:lnTo>
                  <a:pt x="180000" y="6499333"/>
                </a:lnTo>
                <a:lnTo>
                  <a:pt x="0" y="6499333"/>
                </a:lnTo>
                <a:lnTo>
                  <a:pt x="0" y="6498469"/>
                </a:lnTo>
                <a:lnTo>
                  <a:pt x="0" y="6318469"/>
                </a:lnTo>
                <a:lnTo>
                  <a:pt x="0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68046148-C3C4-4143-90BF-3DA8EB1FD0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6" y="1268412"/>
            <a:ext cx="7197753" cy="4897437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B73989-1E96-2A4E-8D17-EFA6D8591E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33267" y="1738"/>
            <a:ext cx="4258733" cy="6856262"/>
          </a:xfrm>
          <a:custGeom>
            <a:avLst/>
            <a:gdLst>
              <a:gd name="connsiteX0" fmla="*/ 362982 w 4258733"/>
              <a:gd name="connsiteY0" fmla="*/ 357707 h 6856262"/>
              <a:gd name="connsiteX1" fmla="*/ 3914316 w 4258733"/>
              <a:gd name="connsiteY1" fmla="*/ 357707 h 6856262"/>
              <a:gd name="connsiteX2" fmla="*/ 3914316 w 4258733"/>
              <a:gd name="connsiteY2" fmla="*/ 6496176 h 6856262"/>
              <a:gd name="connsiteX3" fmla="*/ 362982 w 4258733"/>
              <a:gd name="connsiteY3" fmla="*/ 6496176 h 6856262"/>
              <a:gd name="connsiteX4" fmla="*/ 182982 w 4258733"/>
              <a:gd name="connsiteY4" fmla="*/ 177707 h 6856262"/>
              <a:gd name="connsiteX5" fmla="*/ 182982 w 4258733"/>
              <a:gd name="connsiteY5" fmla="*/ 357707 h 6856262"/>
              <a:gd name="connsiteX6" fmla="*/ 182982 w 4258733"/>
              <a:gd name="connsiteY6" fmla="*/ 6496176 h 6856262"/>
              <a:gd name="connsiteX7" fmla="*/ 182982 w 4258733"/>
              <a:gd name="connsiteY7" fmla="*/ 6676176 h 6856262"/>
              <a:gd name="connsiteX8" fmla="*/ 182982 w 4258733"/>
              <a:gd name="connsiteY8" fmla="*/ 6677040 h 6856262"/>
              <a:gd name="connsiteX9" fmla="*/ 362982 w 4258733"/>
              <a:gd name="connsiteY9" fmla="*/ 6677040 h 6856262"/>
              <a:gd name="connsiteX10" fmla="*/ 362982 w 4258733"/>
              <a:gd name="connsiteY10" fmla="*/ 6676176 h 6856262"/>
              <a:gd name="connsiteX11" fmla="*/ 3914316 w 4258733"/>
              <a:gd name="connsiteY11" fmla="*/ 6676176 h 6856262"/>
              <a:gd name="connsiteX12" fmla="*/ 3914316 w 4258733"/>
              <a:gd name="connsiteY12" fmla="*/ 6677040 h 6856262"/>
              <a:gd name="connsiteX13" fmla="*/ 4094316 w 4258733"/>
              <a:gd name="connsiteY13" fmla="*/ 6677040 h 6856262"/>
              <a:gd name="connsiteX14" fmla="*/ 4094316 w 4258733"/>
              <a:gd name="connsiteY14" fmla="*/ 6676176 h 6856262"/>
              <a:gd name="connsiteX15" fmla="*/ 4096011 w 4258733"/>
              <a:gd name="connsiteY15" fmla="*/ 6676176 h 6856262"/>
              <a:gd name="connsiteX16" fmla="*/ 4096011 w 4258733"/>
              <a:gd name="connsiteY16" fmla="*/ 6496176 h 6856262"/>
              <a:gd name="connsiteX17" fmla="*/ 4094316 w 4258733"/>
              <a:gd name="connsiteY17" fmla="*/ 6496176 h 6856262"/>
              <a:gd name="connsiteX18" fmla="*/ 4094316 w 4258733"/>
              <a:gd name="connsiteY18" fmla="*/ 357707 h 6856262"/>
              <a:gd name="connsiteX19" fmla="*/ 4096011 w 4258733"/>
              <a:gd name="connsiteY19" fmla="*/ 357707 h 6856262"/>
              <a:gd name="connsiteX20" fmla="*/ 4096011 w 4258733"/>
              <a:gd name="connsiteY20" fmla="*/ 177707 h 6856262"/>
              <a:gd name="connsiteX21" fmla="*/ 0 w 4258733"/>
              <a:gd name="connsiteY21" fmla="*/ 0 h 6856262"/>
              <a:gd name="connsiteX22" fmla="*/ 4258733 w 4258733"/>
              <a:gd name="connsiteY22" fmla="*/ 0 h 6856262"/>
              <a:gd name="connsiteX23" fmla="*/ 4258733 w 4258733"/>
              <a:gd name="connsiteY23" fmla="*/ 6856262 h 6856262"/>
              <a:gd name="connsiteX24" fmla="*/ 0 w 4258733"/>
              <a:gd name="connsiteY24" fmla="*/ 6856262 h 685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58733" h="6856262">
                <a:moveTo>
                  <a:pt x="362982" y="357707"/>
                </a:moveTo>
                <a:lnTo>
                  <a:pt x="3914316" y="357707"/>
                </a:lnTo>
                <a:lnTo>
                  <a:pt x="3914316" y="6496176"/>
                </a:lnTo>
                <a:lnTo>
                  <a:pt x="362982" y="6496176"/>
                </a:lnTo>
                <a:close/>
                <a:moveTo>
                  <a:pt x="182982" y="177707"/>
                </a:moveTo>
                <a:lnTo>
                  <a:pt x="182982" y="357707"/>
                </a:lnTo>
                <a:lnTo>
                  <a:pt x="182982" y="6496176"/>
                </a:lnTo>
                <a:lnTo>
                  <a:pt x="182982" y="6676176"/>
                </a:lnTo>
                <a:lnTo>
                  <a:pt x="182982" y="6677040"/>
                </a:lnTo>
                <a:lnTo>
                  <a:pt x="362982" y="6677040"/>
                </a:lnTo>
                <a:lnTo>
                  <a:pt x="362982" y="6676176"/>
                </a:lnTo>
                <a:lnTo>
                  <a:pt x="3914316" y="6676176"/>
                </a:lnTo>
                <a:lnTo>
                  <a:pt x="3914316" y="6677040"/>
                </a:lnTo>
                <a:lnTo>
                  <a:pt x="4094316" y="6677040"/>
                </a:lnTo>
                <a:lnTo>
                  <a:pt x="4094316" y="6676176"/>
                </a:lnTo>
                <a:lnTo>
                  <a:pt x="4096011" y="6676176"/>
                </a:lnTo>
                <a:lnTo>
                  <a:pt x="4096011" y="6496176"/>
                </a:lnTo>
                <a:lnTo>
                  <a:pt x="4094316" y="6496176"/>
                </a:lnTo>
                <a:lnTo>
                  <a:pt x="4094316" y="357707"/>
                </a:lnTo>
                <a:lnTo>
                  <a:pt x="4096011" y="357707"/>
                </a:lnTo>
                <a:lnTo>
                  <a:pt x="4096011" y="177707"/>
                </a:lnTo>
                <a:close/>
                <a:moveTo>
                  <a:pt x="0" y="0"/>
                </a:moveTo>
                <a:lnTo>
                  <a:pt x="4258733" y="0"/>
                </a:lnTo>
                <a:lnTo>
                  <a:pt x="4258733" y="6856262"/>
                </a:lnTo>
                <a:lnTo>
                  <a:pt x="0" y="6856262"/>
                </a:lnTo>
                <a:close/>
              </a:path>
            </a:pathLst>
          </a:custGeom>
        </p:spPr>
        <p:txBody>
          <a:bodyPr wrap="square" bIns="180000" anchor="ctr">
            <a:noAutofit/>
          </a:bodyPr>
          <a:lstStyle>
            <a:lvl1pPr algn="ct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Drag and drop photo onto slide</a:t>
            </a:r>
            <a:br>
              <a:rPr lang="en-US"/>
            </a:br>
            <a:r>
              <a:rPr lang="en-US"/>
              <a:t>to add image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E8C51-D1B6-3643-AD72-C9F9FFBE28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01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4861" userDrawn="1">
          <p15:clr>
            <a:srgbClr val="FBAE40"/>
          </p15:clr>
        </p15:guide>
        <p15:guide id="8" orient="horz" pos="38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5217D531-B496-054C-9BDC-E7096734F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3" y="8428"/>
            <a:ext cx="6292132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44" y="1529200"/>
            <a:ext cx="10497312" cy="3443288"/>
          </a:xfrm>
          <a:solidFill>
            <a:schemeClr val="bg1"/>
          </a:solidFill>
        </p:spPr>
        <p:txBody>
          <a:bodyPr anchor="ctr"/>
          <a:lstStyle>
            <a:lvl1pPr algn="ctr">
              <a:defRPr sz="3600" b="0" i="0">
                <a:latin typeface="IBM Plex Serif Mediu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75" y="5858415"/>
            <a:ext cx="11169650" cy="338036"/>
          </a:xfrm>
          <a:solidFill>
            <a:schemeClr val="bg1"/>
          </a:solidFill>
        </p:spPr>
        <p:txBody>
          <a:bodyPr anchor="ctr"/>
          <a:lstStyle>
            <a:lvl1pPr algn="r">
              <a:defRPr sz="1600" b="0" i="0">
                <a:latin typeface="IBM Plex Serif ExtraLight" panose="02060303050406000203" pitchFamily="18" charset="77"/>
              </a:defRPr>
            </a:lvl1pPr>
          </a:lstStyle>
          <a:p>
            <a:pPr lvl="0"/>
            <a:r>
              <a:rPr lang="en-US"/>
              <a:t>- Click to add name</a:t>
            </a:r>
            <a:endParaRPr lang="en-US" dirty="0"/>
          </a:p>
        </p:txBody>
      </p:sp>
      <p:pic>
        <p:nvPicPr>
          <p:cNvPr id="13" name="Picture 12" descr="York University Logo">
            <a:extLst>
              <a:ext uri="{FF2B5EF4-FFF2-40B4-BE49-F238E27FC236}">
                <a16:creationId xmlns:a16="http://schemas.microsoft.com/office/drawing/2014/main" id="{E7FE781F-0518-2345-A57C-DEB4B8BFF1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D0FD2320-9916-B945-8520-A2418121744A}"/>
              </a:ext>
            </a:extLst>
          </p:cNvPr>
          <p:cNvSpPr/>
          <p:nvPr userDrawn="1"/>
        </p:nvSpPr>
        <p:spPr>
          <a:xfrm flipV="1">
            <a:off x="603504" y="4781035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B48568B-1C7F-1043-8FB4-C34722649442}"/>
              </a:ext>
            </a:extLst>
          </p:cNvPr>
          <p:cNvSpPr/>
          <p:nvPr userDrawn="1"/>
        </p:nvSpPr>
        <p:spPr>
          <a:xfrm>
            <a:off x="603504" y="1016374"/>
            <a:ext cx="10991088" cy="548640"/>
          </a:xfrm>
          <a:custGeom>
            <a:avLst/>
            <a:gdLst>
              <a:gd name="connsiteX0" fmla="*/ 0 w 10991088"/>
              <a:gd name="connsiteY0" fmla="*/ 493776 h 530352"/>
              <a:gd name="connsiteX1" fmla="*/ 0 w 10991088"/>
              <a:gd name="connsiteY1" fmla="*/ 0 h 530352"/>
              <a:gd name="connsiteX2" fmla="*/ 10991088 w 10991088"/>
              <a:gd name="connsiteY2" fmla="*/ 0 h 530352"/>
              <a:gd name="connsiteX3" fmla="*/ 10991088 w 10991088"/>
              <a:gd name="connsiteY3" fmla="*/ 530352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1088" h="530352">
                <a:moveTo>
                  <a:pt x="0" y="493776"/>
                </a:moveTo>
                <a:lnTo>
                  <a:pt x="0" y="0"/>
                </a:lnTo>
                <a:lnTo>
                  <a:pt x="10991088" y="0"/>
                </a:lnTo>
                <a:lnTo>
                  <a:pt x="10991088" y="530352"/>
                </a:lnTo>
              </a:path>
            </a:pathLst>
          </a:custGeom>
          <a:noFill/>
          <a:ln w="152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</a:extLst>
          </p:cNvPr>
          <p:cNvSpPr/>
          <p:nvPr userDrawn="1"/>
        </p:nvSpPr>
        <p:spPr>
          <a:xfrm>
            <a:off x="10308452" y="4671805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</a:extLst>
          </p:cNvPr>
          <p:cNvSpPr/>
          <p:nvPr userDrawn="1"/>
        </p:nvSpPr>
        <p:spPr>
          <a:xfrm>
            <a:off x="688881" y="13855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E461102-160B-E941-BE9A-9457FD743B27}"/>
              </a:ext>
            </a:extLst>
          </p:cNvPr>
          <p:cNvSpPr/>
          <p:nvPr userDrawn="1"/>
        </p:nvSpPr>
        <p:spPr>
          <a:xfrm>
            <a:off x="-279399" y="1463675"/>
            <a:ext cx="120650" cy="3149600"/>
          </a:xfrm>
          <a:custGeom>
            <a:avLst/>
            <a:gdLst>
              <a:gd name="connsiteX0" fmla="*/ 187325 w 187325"/>
              <a:gd name="connsiteY0" fmla="*/ 0 h 3140075"/>
              <a:gd name="connsiteX1" fmla="*/ 0 w 187325"/>
              <a:gd name="connsiteY1" fmla="*/ 0 h 3140075"/>
              <a:gd name="connsiteX2" fmla="*/ 0 w 187325"/>
              <a:gd name="connsiteY2" fmla="*/ 3140075 h 3140075"/>
              <a:gd name="connsiteX3" fmla="*/ 171450 w 187325"/>
              <a:gd name="connsiteY3" fmla="*/ 3140075 h 314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325" h="3140075">
                <a:moveTo>
                  <a:pt x="187325" y="0"/>
                </a:moveTo>
                <a:lnTo>
                  <a:pt x="0" y="0"/>
                </a:lnTo>
                <a:lnTo>
                  <a:pt x="0" y="3140075"/>
                </a:lnTo>
                <a:lnTo>
                  <a:pt x="171450" y="3140075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941B86-A173-6A4C-B2F0-E5F8F8FAB03D}"/>
              </a:ext>
            </a:extLst>
          </p:cNvPr>
          <p:cNvSpPr/>
          <p:nvPr userDrawn="1"/>
        </p:nvSpPr>
        <p:spPr>
          <a:xfrm>
            <a:off x="-1914524" y="1940613"/>
            <a:ext cx="1585730" cy="21957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>
                <a:solidFill>
                  <a:schemeClr val="tx1"/>
                </a:solidFill>
                <a:latin typeface="IBM Plex Sans" panose="020B0503050203000203" pitchFamily="34" charset="0"/>
              </a:rPr>
              <a:t>Quote area</a:t>
            </a:r>
          </a:p>
          <a:p>
            <a:pPr algn="r"/>
            <a:r>
              <a:rPr lang="en-US" sz="1100" b="1" i="0" kern="1200">
                <a:solidFill>
                  <a:schemeClr val="tx1"/>
                </a:solidFill>
                <a:latin typeface="IBM Plex Sans SemiBold" panose="020B0503050203000203" pitchFamily="34" charset="0"/>
                <a:ea typeface="+mn-ea"/>
                <a:cs typeface="+mn-cs"/>
              </a:rPr>
              <a:t>4 lines 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99A-40A8-394A-8D4C-61EB6EC27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46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7" orient="horz" pos="867" userDrawn="1">
          <p15:clr>
            <a:srgbClr val="FBAE40"/>
          </p15:clr>
        </p15:guide>
        <p15:guide id="8" orient="horz" pos="3612" userDrawn="1">
          <p15:clr>
            <a:srgbClr val="FBAE40"/>
          </p15:clr>
        </p15:guide>
        <p15:guide id="9" orient="horz" pos="3045" userDrawn="1">
          <p15:clr>
            <a:srgbClr val="FBAE40"/>
          </p15:clr>
        </p15:guide>
        <p15:guide id="10" orient="horz" pos="381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9F41714-F924-A244-BE72-B26C0FF4E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2173235"/>
            <a:chOff x="12087188" y="-254000"/>
            <a:chExt cx="2167267" cy="21732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E7BC2F-831C-944A-8470-701424192F58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17201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01ED7C-4A2C-4B4D-9216-D8952D75E436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B6A7134A-CEF3-FE4F-8F91-9A5C7405DA0B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54909-2FBE-1442-ADE2-383CA8D7C399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19FFAA-9F8D-794C-AE44-2E1CAF20267D}"/>
                </a:ext>
              </a:extLst>
            </p:cNvPr>
            <p:cNvSpPr txBox="1"/>
            <p:nvPr userDrawn="1"/>
          </p:nvSpPr>
          <p:spPr>
            <a:xfrm>
              <a:off x="12335975" y="461901"/>
              <a:ext cx="1797275" cy="14171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217B99-8742-3E46-B2BF-71FB0F5C2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A80C0-2944-9A4D-BA36-E44D2CA04226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587CC0E-8820-D748-832A-58923F3A35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14DB51F-2F9B-5243-A42A-C53BF2C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6" y="-75837"/>
            <a:ext cx="5432389" cy="720000"/>
          </a:xfrm>
        </p:spPr>
        <p:txBody>
          <a:bodyPr/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C0373C-6C5D-1F40-86FF-5BD9724B6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7443" y="962828"/>
            <a:ext cx="4953381" cy="4589526"/>
          </a:xfrm>
          <a:noFill/>
        </p:spPr>
        <p:txBody>
          <a:bodyPr anchor="ctr"/>
          <a:lstStyle>
            <a:lvl1pPr algn="ctr">
              <a:defRPr sz="3600" b="0" i="0">
                <a:latin typeface="IBM Plex Serif Medium" panose="02060503050406000203" pitchFamily="18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A35A8FC-F629-EA4D-B295-B916CFA54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27444" y="5928020"/>
            <a:ext cx="4953382" cy="326765"/>
          </a:xfrm>
          <a:solidFill>
            <a:schemeClr val="bg1"/>
          </a:solidFill>
        </p:spPr>
        <p:txBody>
          <a:bodyPr anchor="ctr"/>
          <a:lstStyle>
            <a:lvl1pPr algn="r">
              <a:defRPr sz="1600" b="0" i="0">
                <a:latin typeface="IBM Plex Serif ExtraLight" panose="02060303050406000203" pitchFamily="18" charset="77"/>
              </a:defRPr>
            </a:lvl1pPr>
          </a:lstStyle>
          <a:p>
            <a:pPr lvl="0"/>
            <a:r>
              <a:rPr lang="en-US"/>
              <a:t>- Click to add name</a:t>
            </a:r>
            <a:endParaRPr lang="en-US" dirty="0"/>
          </a:p>
        </p:txBody>
      </p:sp>
      <p:pic>
        <p:nvPicPr>
          <p:cNvPr id="11" name="Picture 10" descr="York University Logo">
            <a:extLst>
              <a:ext uri="{FF2B5EF4-FFF2-40B4-BE49-F238E27FC236}">
                <a16:creationId xmlns:a16="http://schemas.microsoft.com/office/drawing/2014/main" id="{6D022EC4-CA4B-2540-B156-F5767CE45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1CCB49D-21BD-7E44-AE19-8BE23A6D654A}"/>
              </a:ext>
            </a:extLst>
          </p:cNvPr>
          <p:cNvSpPr/>
          <p:nvPr userDrawn="1"/>
        </p:nvSpPr>
        <p:spPr>
          <a:xfrm>
            <a:off x="10760656" y="4644929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 dirty="0">
                <a:solidFill>
                  <a:schemeClr val="accent2"/>
                </a:solidFill>
                <a:latin typeface="IBM Plex Serif" panose="02060503050406000203" pitchFamily="18" charset="77"/>
              </a:rPr>
              <a:t>”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3AC0119-2425-DB42-917D-CE92E1BED7B2}"/>
              </a:ext>
            </a:extLst>
          </p:cNvPr>
          <p:cNvSpPr/>
          <p:nvPr userDrawn="1"/>
        </p:nvSpPr>
        <p:spPr>
          <a:xfrm>
            <a:off x="0" y="0"/>
            <a:ext cx="6096000" cy="6866389"/>
          </a:xfrm>
          <a:custGeom>
            <a:avLst/>
            <a:gdLst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0 w 6096000"/>
              <a:gd name="connsiteY4" fmla="*/ 0 h 6866389"/>
              <a:gd name="connsiteX5" fmla="*/ 180000 w 6096000"/>
              <a:gd name="connsiteY5" fmla="*/ 0 h 6866389"/>
              <a:gd name="connsiteX6" fmla="*/ 180000 w 6096000"/>
              <a:gd name="connsiteY6" fmla="*/ 1 h 6866389"/>
              <a:gd name="connsiteX7" fmla="*/ 5916000 w 6096000"/>
              <a:gd name="connsiteY7" fmla="*/ 1 h 6866389"/>
              <a:gd name="connsiteX8" fmla="*/ 5916000 w 6096000"/>
              <a:gd name="connsiteY8" fmla="*/ 0 h 6866389"/>
              <a:gd name="connsiteX9" fmla="*/ 6096000 w 6096000"/>
              <a:gd name="connsiteY9" fmla="*/ 0 h 6866389"/>
              <a:gd name="connsiteX10" fmla="*/ 6096000 w 6096000"/>
              <a:gd name="connsiteY10" fmla="*/ 6858000 h 6866389"/>
              <a:gd name="connsiteX11" fmla="*/ 6006096 w 6096000"/>
              <a:gd name="connsiteY11" fmla="*/ 6858000 h 6866389"/>
              <a:gd name="connsiteX12" fmla="*/ 6006096 w 6096000"/>
              <a:gd name="connsiteY12" fmla="*/ 6866389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6006096 w 6096000"/>
              <a:gd name="connsiteY12" fmla="*/ 6858000 h 6866389"/>
              <a:gd name="connsiteX13" fmla="*/ 1 w 6096000"/>
              <a:gd name="connsiteY13" fmla="*/ 6866389 h 6866389"/>
              <a:gd name="connsiteX14" fmla="*/ 1 w 6096000"/>
              <a:gd name="connsiteY14" fmla="*/ 6858000 h 6866389"/>
              <a:gd name="connsiteX15" fmla="*/ 0 w 6096000"/>
              <a:gd name="connsiteY15" fmla="*/ 6858000 h 6866389"/>
              <a:gd name="connsiteX16" fmla="*/ 0 w 6096000"/>
              <a:gd name="connsiteY16" fmla="*/ 0 h 6866389"/>
              <a:gd name="connsiteX0" fmla="*/ 180000 w 6096000"/>
              <a:gd name="connsiteY0" fmla="*/ 180001 h 6866389"/>
              <a:gd name="connsiteX1" fmla="*/ 180000 w 6096000"/>
              <a:gd name="connsiteY1" fmla="*/ 6686389 h 6866389"/>
              <a:gd name="connsiteX2" fmla="*/ 5916000 w 6096000"/>
              <a:gd name="connsiteY2" fmla="*/ 6686389 h 6866389"/>
              <a:gd name="connsiteX3" fmla="*/ 5916000 w 6096000"/>
              <a:gd name="connsiteY3" fmla="*/ 180001 h 6866389"/>
              <a:gd name="connsiteX4" fmla="*/ 180000 w 6096000"/>
              <a:gd name="connsiteY4" fmla="*/ 180001 h 6866389"/>
              <a:gd name="connsiteX5" fmla="*/ 0 w 6096000"/>
              <a:gd name="connsiteY5" fmla="*/ 0 h 6866389"/>
              <a:gd name="connsiteX6" fmla="*/ 180000 w 6096000"/>
              <a:gd name="connsiteY6" fmla="*/ 0 h 6866389"/>
              <a:gd name="connsiteX7" fmla="*/ 180000 w 6096000"/>
              <a:gd name="connsiteY7" fmla="*/ 1 h 6866389"/>
              <a:gd name="connsiteX8" fmla="*/ 5916000 w 6096000"/>
              <a:gd name="connsiteY8" fmla="*/ 1 h 6866389"/>
              <a:gd name="connsiteX9" fmla="*/ 5916000 w 6096000"/>
              <a:gd name="connsiteY9" fmla="*/ 0 h 6866389"/>
              <a:gd name="connsiteX10" fmla="*/ 6096000 w 6096000"/>
              <a:gd name="connsiteY10" fmla="*/ 0 h 6866389"/>
              <a:gd name="connsiteX11" fmla="*/ 6096000 w 6096000"/>
              <a:gd name="connsiteY11" fmla="*/ 6858000 h 6866389"/>
              <a:gd name="connsiteX12" fmla="*/ 1 w 6096000"/>
              <a:gd name="connsiteY12" fmla="*/ 6866389 h 6866389"/>
              <a:gd name="connsiteX13" fmla="*/ 1 w 6096000"/>
              <a:gd name="connsiteY13" fmla="*/ 6858000 h 6866389"/>
              <a:gd name="connsiteX14" fmla="*/ 0 w 6096000"/>
              <a:gd name="connsiteY14" fmla="*/ 6858000 h 6866389"/>
              <a:gd name="connsiteX15" fmla="*/ 0 w 6096000"/>
              <a:gd name="connsiteY15" fmla="*/ 0 h 686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0" h="6866389">
                <a:moveTo>
                  <a:pt x="180000" y="180001"/>
                </a:moveTo>
                <a:lnTo>
                  <a:pt x="180000" y="6686389"/>
                </a:lnTo>
                <a:lnTo>
                  <a:pt x="5916000" y="6686389"/>
                </a:lnTo>
                <a:lnTo>
                  <a:pt x="5916000" y="180001"/>
                </a:lnTo>
                <a:lnTo>
                  <a:pt x="180000" y="180001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1"/>
                </a:lnTo>
                <a:lnTo>
                  <a:pt x="5916000" y="1"/>
                </a:lnTo>
                <a:lnTo>
                  <a:pt x="5916000" y="0"/>
                </a:lnTo>
                <a:lnTo>
                  <a:pt x="6096000" y="0"/>
                </a:lnTo>
                <a:lnTo>
                  <a:pt x="6096000" y="6858000"/>
                </a:lnTo>
                <a:lnTo>
                  <a:pt x="1" y="6866389"/>
                </a:lnTo>
                <a:lnTo>
                  <a:pt x="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3AF9339-E113-EA49-B120-160ADDC54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7799" y="178129"/>
            <a:ext cx="5740401" cy="6511595"/>
          </a:xfrm>
          <a:prstGeom prst="rect">
            <a:avLst/>
          </a:prstGeom>
          <a:solidFill>
            <a:schemeClr val="bg1"/>
          </a:solidFill>
        </p:spPr>
        <p:txBody>
          <a:bodyPr wrap="square" rIns="36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Drop photo here</a:t>
            </a:r>
            <a:br>
              <a:rPr lang="en-US"/>
            </a:br>
            <a:r>
              <a:rPr lang="en-US"/>
              <a:t>to add background photo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410E56-EAA4-184C-A88F-39DBFF3B3134}"/>
              </a:ext>
            </a:extLst>
          </p:cNvPr>
          <p:cNvSpPr/>
          <p:nvPr userDrawn="1"/>
        </p:nvSpPr>
        <p:spPr>
          <a:xfrm>
            <a:off x="6096000" y="193970"/>
            <a:ext cx="12859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i="0">
                <a:solidFill>
                  <a:schemeClr val="accent2"/>
                </a:solidFill>
                <a:latin typeface="IBM Plex Serif" panose="02060503050406000203" pitchFamily="18" charset="77"/>
              </a:rPr>
              <a:t>“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A40D6-3962-3843-866A-C5845A904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718434" y="6331945"/>
            <a:ext cx="3885652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57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363" userDrawn="1">
          <p15:clr>
            <a:srgbClr val="FBAE40"/>
          </p15:clr>
        </p15:guide>
        <p15:guide id="7" orient="horz" pos="3612" userDrawn="1">
          <p15:clr>
            <a:srgbClr val="FBAE40"/>
          </p15:clr>
        </p15:guide>
        <p15:guide id="8" orient="horz" pos="3816" userDrawn="1">
          <p15:clr>
            <a:srgbClr val="FBAE40"/>
          </p15:clr>
        </p15:guide>
        <p15:guide id="9" orient="horz" pos="482" userDrawn="1">
          <p15:clr>
            <a:srgbClr val="FBAE40"/>
          </p15:clr>
        </p15:guide>
        <p15:guide id="10" pos="422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tyle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2C59785A-1C5B-764B-93A8-66D735988470}"/>
              </a:ext>
            </a:extLst>
          </p:cNvPr>
          <p:cNvGrpSpPr/>
          <p:nvPr userDrawn="1"/>
        </p:nvGrpSpPr>
        <p:grpSpPr>
          <a:xfrm>
            <a:off x="12065000" y="-947342"/>
            <a:ext cx="2554514" cy="8075345"/>
            <a:chOff x="12065000" y="-947342"/>
            <a:chExt cx="2554514" cy="807534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F629B9F-C43A-5647-9209-DD7D8BD59E95}"/>
                </a:ext>
              </a:extLst>
            </p:cNvPr>
            <p:cNvGrpSpPr/>
            <p:nvPr userDrawn="1"/>
          </p:nvGrpSpPr>
          <p:grpSpPr>
            <a:xfrm>
              <a:off x="12192000" y="-947342"/>
              <a:ext cx="2427514" cy="605550"/>
              <a:chOff x="12192000" y="-947342"/>
              <a:chExt cx="2427514" cy="60555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533273-0AA0-464F-A55E-0338B5F7E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 userDrawn="1"/>
            </p:nvSpPr>
            <p:spPr>
              <a:xfrm>
                <a:off x="12192000" y="-947342"/>
                <a:ext cx="2144486" cy="605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To remove slide tips,</a:t>
                </a:r>
              </a:p>
              <a:p>
                <a:pPr>
                  <a:lnSpc>
                    <a:spcPct val="90000"/>
                  </a:lnSpc>
                  <a:spcAft>
                    <a:spcPts val="4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click View &gt; Slide Master.</a:t>
                </a:r>
              </a:p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After removing, click ‘X’ to exit.  </a:t>
                </a: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DE6702FB-8ECF-D04C-BACA-6D312950589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4291128" y="-853006"/>
                <a:ext cx="328386" cy="44660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4B5BA0F-BDF2-914C-9D85-BA2C1EC53C7F}"/>
                </a:ext>
              </a:extLst>
            </p:cNvPr>
            <p:cNvGrpSpPr/>
            <p:nvPr userDrawn="1"/>
          </p:nvGrpSpPr>
          <p:grpSpPr>
            <a:xfrm>
              <a:off x="12065000" y="-254000"/>
              <a:ext cx="2171700" cy="3007249"/>
              <a:chOff x="12115800" y="0"/>
              <a:chExt cx="2171700" cy="300724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1E36A2B-5807-844B-8A14-CEC40A0B8CBC}"/>
                  </a:ext>
                </a:extLst>
              </p:cNvPr>
              <p:cNvSpPr/>
              <p:nvPr userDrawn="1"/>
            </p:nvSpPr>
            <p:spPr>
              <a:xfrm>
                <a:off x="12287249" y="453077"/>
                <a:ext cx="2000251" cy="25541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190AD73-9D71-9B40-8E02-8678C77ACDCE}"/>
                  </a:ext>
                </a:extLst>
              </p:cNvPr>
              <p:cNvSpPr/>
              <p:nvPr userDrawn="1"/>
            </p:nvSpPr>
            <p:spPr>
              <a:xfrm>
                <a:off x="12287249" y="0"/>
                <a:ext cx="2000251" cy="49061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Right Triangle 62">
                <a:extLst>
                  <a:ext uri="{FF2B5EF4-FFF2-40B4-BE49-F238E27FC236}">
                    <a16:creationId xmlns:a16="http://schemas.microsoft.com/office/drawing/2014/main" id="{C25DC632-F831-B648-8B9C-859172693E55}"/>
                  </a:ext>
                </a:extLst>
              </p:cNvPr>
              <p:cNvSpPr/>
              <p:nvPr userDrawn="1"/>
            </p:nvSpPr>
            <p:spPr>
              <a:xfrm flipH="1">
                <a:off x="12115800" y="0"/>
                <a:ext cx="174111" cy="216371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463FEAB-B334-C747-9F4D-5FCC7F4FD2B4}"/>
                  </a:ext>
                </a:extLst>
              </p:cNvPr>
              <p:cNvSpPr txBox="1"/>
              <p:nvPr userDrawn="1"/>
            </p:nvSpPr>
            <p:spPr>
              <a:xfrm>
                <a:off x="12516910" y="90429"/>
                <a:ext cx="1211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SLIDE</a:t>
                </a:r>
                <a:r>
                  <a:rPr lang="en-US" sz="1400" b="0" i="0" baseline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 TIPS</a:t>
                </a:r>
                <a:endPara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9A86E7D-AB89-9045-97EF-5D9F61689895}"/>
                  </a:ext>
                </a:extLst>
              </p:cNvPr>
              <p:cNvSpPr txBox="1"/>
              <p:nvPr userDrawn="1"/>
            </p:nvSpPr>
            <p:spPr>
              <a:xfrm>
                <a:off x="12369020" y="656836"/>
                <a:ext cx="1854980" cy="22599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</a:rPr>
                  <a:t>To place your own photo, use Master slides like “Title Style 1” to create from scratch.</a:t>
                </a:r>
              </a:p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 may also delete</a:t>
                </a:r>
                <a:b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existing photos to reveal the placeholder beneath. Then t</a:t>
                </a: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o add a photo, drag a photo onto the slide or click the icon in the placeholder to browse for</a:t>
                </a:r>
                <a:b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your image.</a:t>
                </a:r>
              </a:p>
              <a:p>
                <a:pPr marL="96838" indent="-96838"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If the image covers your text, right click the image, and select “Arrange - &gt; Send to back”.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FEA8D75-9A80-9D4C-93AF-CCB77A431A8D}"/>
                </a:ext>
              </a:extLst>
            </p:cNvPr>
            <p:cNvGrpSpPr/>
            <p:nvPr userDrawn="1"/>
          </p:nvGrpSpPr>
          <p:grpSpPr>
            <a:xfrm>
              <a:off x="12237133" y="2882622"/>
              <a:ext cx="2011532" cy="985422"/>
              <a:chOff x="12272640" y="6571606"/>
              <a:chExt cx="1538402" cy="98542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6789E6C-260D-E145-AB15-89AEB3610962}"/>
                  </a:ext>
                </a:extLst>
              </p:cNvPr>
              <p:cNvSpPr/>
              <p:nvPr userDrawn="1"/>
            </p:nvSpPr>
            <p:spPr>
              <a:xfrm>
                <a:off x="12272640" y="6571606"/>
                <a:ext cx="1538402" cy="98542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IBM Plex Sans" panose="020B0503050203000203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A2B3F3-136C-9C46-A45E-9F239F283C92}"/>
                  </a:ext>
                </a:extLst>
              </p:cNvPr>
              <p:cNvSpPr txBox="1"/>
              <p:nvPr userDrawn="1"/>
            </p:nvSpPr>
            <p:spPr>
              <a:xfrm>
                <a:off x="12425440" y="7002160"/>
                <a:ext cx="1161546" cy="461665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1000">
                    <a:solidFill>
                      <a:schemeClr val="accent2"/>
                    </a:solidFill>
                    <a:latin typeface="IBM Plex Sans" panose="020B0503050203000203" pitchFamily="34" charset="0"/>
                    <a:ea typeface="Arial" charset="0"/>
                    <a:cs typeface="Arial" charset="0"/>
                  </a:rPr>
                  <a:t>Access programmed text formats by using the ‘Indent More’ button.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1E0634A-4A87-EA4C-8096-5B7DACD169C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12426082" y="6665739"/>
                <a:ext cx="196784" cy="22898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B4BD53-C6A8-E841-ACEE-76BB55F3401A}"/>
                </a:ext>
              </a:extLst>
            </p:cNvPr>
            <p:cNvGrpSpPr/>
            <p:nvPr userDrawn="1"/>
          </p:nvGrpSpPr>
          <p:grpSpPr>
            <a:xfrm>
              <a:off x="12236449" y="4009675"/>
              <a:ext cx="2147063" cy="3118328"/>
              <a:chOff x="12236449" y="4803495"/>
              <a:chExt cx="2147063" cy="31183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2030B0B-E41D-9B44-98EF-E7EC0AECFEE1}"/>
                  </a:ext>
                </a:extLst>
              </p:cNvPr>
              <p:cNvGrpSpPr/>
              <p:nvPr userDrawn="1"/>
            </p:nvGrpSpPr>
            <p:grpSpPr>
              <a:xfrm>
                <a:off x="12236449" y="4803495"/>
                <a:ext cx="2147063" cy="2485366"/>
                <a:chOff x="12287249" y="1112812"/>
                <a:chExt cx="2147063" cy="3086847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132D2F4-70B4-8C44-A83B-986D74015DA9}"/>
                    </a:ext>
                  </a:extLst>
                </p:cNvPr>
                <p:cNvSpPr/>
                <p:nvPr userDrawn="1"/>
              </p:nvSpPr>
              <p:spPr>
                <a:xfrm>
                  <a:off x="12287249" y="1565888"/>
                  <a:ext cx="2000251" cy="263377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8BE4998-98EC-6240-9EB9-C0EF343C6FC7}"/>
                    </a:ext>
                  </a:extLst>
                </p:cNvPr>
                <p:cNvSpPr/>
                <p:nvPr userDrawn="1"/>
              </p:nvSpPr>
              <p:spPr>
                <a:xfrm>
                  <a:off x="12287249" y="1112812"/>
                  <a:ext cx="2000251" cy="4906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7F8DD46-23B8-F743-AAF7-FDC423D5F432}"/>
                    </a:ext>
                  </a:extLst>
                </p:cNvPr>
                <p:cNvSpPr txBox="1"/>
                <p:nvPr userDrawn="1"/>
              </p:nvSpPr>
              <p:spPr>
                <a:xfrm>
                  <a:off x="12516910" y="1189721"/>
                  <a:ext cx="1917402" cy="382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0" i="0">
                      <a:solidFill>
                        <a:schemeClr val="bg1"/>
                      </a:solidFill>
                      <a:latin typeface="IBM Plex Sans Medium" panose="020B0503050203000203" pitchFamily="34" charset="0"/>
                      <a:ea typeface="Roboto" charset="0"/>
                      <a:cs typeface="Roboto" charset="0"/>
                    </a:rPr>
                    <a:t>GUIDELINES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2A99359-DC31-144D-A7E6-2367C2BB1656}"/>
                    </a:ext>
                  </a:extLst>
                </p:cNvPr>
                <p:cNvSpPr txBox="1"/>
                <p:nvPr userDrawn="1"/>
              </p:nvSpPr>
              <p:spPr>
                <a:xfrm>
                  <a:off x="12369020" y="1842802"/>
                  <a:ext cx="1797275" cy="21058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Each layout has its own custom gridlines to help build your slides. Keep content within the guides and do not go past them.</a:t>
                  </a:r>
                </a:p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To make guides visible right-click your slide &gt; Grids &amp; Guides &gt; Ensure ‘Guides’ is checked</a:t>
                  </a:r>
                </a:p>
              </p:txBody>
            </p:sp>
          </p:grpSp>
          <p:pic>
            <p:nvPicPr>
              <p:cNvPr id="53" name="Picture 5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0D61F967-130F-EA4D-B608-A4B20EAE23A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20795" y="6858000"/>
                <a:ext cx="1365354" cy="106382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80CA58-B7DD-874A-B861-C00D59D51A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4312" y="1136078"/>
            <a:ext cx="4311579" cy="2503143"/>
          </a:xfrm>
          <a:solidFill>
            <a:schemeClr val="accent1"/>
          </a:solidFill>
          <a:ln>
            <a:noFill/>
          </a:ln>
        </p:spPr>
        <p:txBody>
          <a:bodyPr vert="horz" lIns="0" tIns="36000" rIns="72000" bIns="0" rtlCol="0" anchor="b">
            <a:noAutofit/>
          </a:bodyPr>
          <a:lstStyle>
            <a:lvl1pPr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7A70469-0018-424E-A184-7DA2CDC0F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4759" y="3665115"/>
            <a:ext cx="4301133" cy="631755"/>
          </a:xfrm>
          <a:solidFill>
            <a:schemeClr val="accent1"/>
          </a:solidFill>
          <a:ln>
            <a:noFill/>
          </a:ln>
        </p:spPr>
        <p:txBody>
          <a:bodyPr lIns="0" tIns="72000" rIns="180000" bIns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63748CCE-26B5-5D41-89FB-59B42FBB7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4759" y="4301625"/>
            <a:ext cx="4301133" cy="315212"/>
          </a:xfrm>
          <a:solidFill>
            <a:schemeClr val="accent1"/>
          </a:solidFill>
          <a:ln>
            <a:noFill/>
          </a:ln>
        </p:spPr>
        <p:txBody>
          <a:bodyPr lIns="0" tIns="0" rIns="180000" bIns="0" anchor="b">
            <a:noAutofit/>
          </a:bodyPr>
          <a:lstStyle>
            <a:lvl1pPr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2D2F57-8905-8542-879D-5BEC70B9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24313" y="4804806"/>
            <a:ext cx="431716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Placeholder 9" descr="York University Logo">
            <a:extLst>
              <a:ext uri="{FF2B5EF4-FFF2-40B4-BE49-F238E27FC236}">
                <a16:creationId xmlns:a16="http://schemas.microsoft.com/office/drawing/2014/main" id="{EAFBF119-0909-5F4E-9C66-1F58D09925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69357" y="5066521"/>
            <a:ext cx="4290917" cy="360000"/>
          </a:xfrm>
          <a:prstGeom prst="rect">
            <a:avLst/>
          </a:prstGeom>
        </p:spPr>
      </p:pic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5BD97B7-13A7-B84E-93C8-BAEDDB323C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5599" y="355922"/>
            <a:ext cx="11485301" cy="6146157"/>
          </a:xfrm>
          <a:custGeom>
            <a:avLst/>
            <a:gdLst>
              <a:gd name="connsiteX0" fmla="*/ 0 w 11485301"/>
              <a:gd name="connsiteY0" fmla="*/ 0 h 6146157"/>
              <a:gd name="connsiteX1" fmla="*/ 11485301 w 11485301"/>
              <a:gd name="connsiteY1" fmla="*/ 0 h 6146157"/>
              <a:gd name="connsiteX2" fmla="*/ 11485301 w 11485301"/>
              <a:gd name="connsiteY2" fmla="*/ 733078 h 6146157"/>
              <a:gd name="connsiteX3" fmla="*/ 6816166 w 11485301"/>
              <a:gd name="connsiteY3" fmla="*/ 733078 h 6146157"/>
              <a:gd name="connsiteX4" fmla="*/ 6816166 w 11485301"/>
              <a:gd name="connsiteY4" fmla="*/ 5413078 h 6146157"/>
              <a:gd name="connsiteX5" fmla="*/ 11485301 w 11485301"/>
              <a:gd name="connsiteY5" fmla="*/ 5413078 h 6146157"/>
              <a:gd name="connsiteX6" fmla="*/ 11485301 w 11485301"/>
              <a:gd name="connsiteY6" fmla="*/ 6146157 h 6146157"/>
              <a:gd name="connsiteX7" fmla="*/ 0 w 11485301"/>
              <a:gd name="connsiteY7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5301" h="6146157">
                <a:moveTo>
                  <a:pt x="0" y="0"/>
                </a:moveTo>
                <a:lnTo>
                  <a:pt x="11485301" y="0"/>
                </a:lnTo>
                <a:lnTo>
                  <a:pt x="11485301" y="733078"/>
                </a:lnTo>
                <a:lnTo>
                  <a:pt x="6816166" y="733078"/>
                </a:lnTo>
                <a:lnTo>
                  <a:pt x="6816166" y="5413078"/>
                </a:lnTo>
                <a:lnTo>
                  <a:pt x="11485301" y="5413078"/>
                </a:lnTo>
                <a:lnTo>
                  <a:pt x="11485301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288000" rIns="28800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8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pic>
        <p:nvPicPr>
          <p:cNvPr id="13" name="Picture 12" descr="York University Logo">
            <a:extLst>
              <a:ext uri="{FF2B5EF4-FFF2-40B4-BE49-F238E27FC236}">
                <a16:creationId xmlns:a16="http://schemas.microsoft.com/office/drawing/2014/main" id="{AECA45BF-7B1F-5649-9576-D519983F0E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A0672088-1724-3342-BFB3-A9C3D78E9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1" y="1196975"/>
            <a:ext cx="5420895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0" name="Text Placeholder 57">
            <a:extLst>
              <a:ext uri="{FF2B5EF4-FFF2-40B4-BE49-F238E27FC236}">
                <a16:creationId xmlns:a16="http://schemas.microsoft.com/office/drawing/2014/main" id="{76B0A7DC-3DDF-4F4C-9115-94893364E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9"/>
            <a:ext cx="5420468" cy="4451938"/>
          </a:xfrm>
        </p:spPr>
        <p:txBody>
          <a:bodyPr lIns="0">
            <a:noAutofit/>
          </a:bodyPr>
          <a:lstStyle>
            <a:lvl1pPr>
              <a:spcBef>
                <a:spcPts val="600"/>
              </a:spcBef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3" name="Text Placeholder 53">
            <a:extLst>
              <a:ext uri="{FF2B5EF4-FFF2-40B4-BE49-F238E27FC236}">
                <a16:creationId xmlns:a16="http://schemas.microsoft.com/office/drawing/2014/main" id="{A88E9F13-81DC-8F4C-8230-3311B1E5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4750" y="1196975"/>
            <a:ext cx="5430910" cy="522097"/>
          </a:xfrm>
        </p:spPr>
        <p:txBody>
          <a:bodyPr l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FBDE887A-1A03-0340-A830-921CEFD49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4634" y="1773238"/>
            <a:ext cx="5434130" cy="4451939"/>
          </a:xfr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3739" userDrawn="1">
          <p15:clr>
            <a:srgbClr val="FBAE40"/>
          </p15:clr>
        </p15:guide>
        <p15:guide id="5" pos="3940" userDrawn="1">
          <p15:clr>
            <a:srgbClr val="FBAE40"/>
          </p15:clr>
        </p15:guide>
        <p15:guide id="6" pos="7363" userDrawn="1">
          <p15:clr>
            <a:srgbClr val="FBAE40"/>
          </p15:clr>
        </p15:guide>
        <p15:guide id="9" orient="horz" pos="754" userDrawn="1">
          <p15:clr>
            <a:srgbClr val="FBAE40"/>
          </p15:clr>
        </p15:guide>
        <p15:guide id="10" orient="horz" pos="1117" userDrawn="1">
          <p15:clr>
            <a:srgbClr val="FBAE40"/>
          </p15:clr>
        </p15:guide>
        <p15:guide id="12" orient="horz" pos="3884" userDrawn="1">
          <p15:clr>
            <a:srgbClr val="FBAE40"/>
          </p15:clr>
        </p15:guide>
        <p15:guide id="13" orient="horz" pos="426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pic>
        <p:nvPicPr>
          <p:cNvPr id="13" name="Picture 12" descr="York University Logo">
            <a:extLst>
              <a:ext uri="{FF2B5EF4-FFF2-40B4-BE49-F238E27FC236}">
                <a16:creationId xmlns:a16="http://schemas.microsoft.com/office/drawing/2014/main" id="{31E90577-5A07-9849-88E9-86D615B77F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413C845C-EAE6-AF41-B604-B795A78D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196975"/>
            <a:ext cx="3524932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8FDBC224-29B7-D94D-A917-7189CF9D8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8"/>
            <a:ext cx="3523302" cy="4392612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231CCB01-79F2-F34F-BC4D-1031450FD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2288" y="1196975"/>
            <a:ext cx="3524932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1ED52BD2-E8AE-D447-A7FC-9FAAD041AC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8637" y="1773238"/>
            <a:ext cx="3510000" cy="4392612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CF16F710-257F-5041-8125-90E471B9BA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4232" y="1196975"/>
            <a:ext cx="3504531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70C5ADD5-F228-C64F-9A1A-553837A1E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3540" y="1773238"/>
            <a:ext cx="3492560" cy="4392612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2808EE8-9812-924F-92E0-A705FC0A1140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3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6" pos="7363" userDrawn="1">
          <p15:clr>
            <a:srgbClr val="FBAE40"/>
          </p15:clr>
        </p15:guide>
        <p15:guide id="9" orient="horz" pos="1117" userDrawn="1">
          <p15:clr>
            <a:srgbClr val="FBAE40"/>
          </p15:clr>
        </p15:guide>
        <p15:guide id="12" orient="horz" pos="3888" userDrawn="1">
          <p15:clr>
            <a:srgbClr val="FBAE40"/>
          </p15:clr>
        </p15:guide>
        <p15:guide id="13" orient="horz" pos="754" userDrawn="1">
          <p15:clr>
            <a:srgbClr val="FBAE40"/>
          </p15:clr>
        </p15:guide>
        <p15:guide id="14" pos="2729" userDrawn="1">
          <p15:clr>
            <a:srgbClr val="FBAE40"/>
          </p15:clr>
        </p15:guide>
        <p15:guide id="15" pos="2547" userDrawn="1">
          <p15:clr>
            <a:srgbClr val="FBAE40"/>
          </p15:clr>
        </p15:guide>
        <p15:guide id="16" pos="4951" userDrawn="1">
          <p15:clr>
            <a:srgbClr val="FBAE40"/>
          </p15:clr>
        </p15:guide>
        <p15:guide id="17" pos="515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lide -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2716-629B-9C45-AADD-DE61D864D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4B3C36-FAD2-2946-B5D2-577C63AC0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32" y="1196975"/>
            <a:ext cx="2540681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E695CA26-1919-114C-BC11-38C996B8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1773238"/>
            <a:ext cx="2540528" cy="4392612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64A19A7-DFB3-7E45-9878-76EAFAAC77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8200" y="1196975"/>
            <a:ext cx="2540681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E13C6EED-B55A-9647-A753-CA6B53800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78200" y="1773238"/>
            <a:ext cx="2553131" cy="4392612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D881590F-FC81-0046-A179-47970EA06C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54750" y="1196975"/>
            <a:ext cx="2540681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F78578F5-EFC6-BC40-9724-A634789392C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54750" y="1773238"/>
            <a:ext cx="2547914" cy="4392612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E21CEE7-7C87-8948-B4EA-C94A78749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14518" y="1196975"/>
            <a:ext cx="2540681" cy="522097"/>
          </a:xfrm>
        </p:spPr>
        <p:txBody>
          <a:bodyPr lIns="0" anchor="b">
            <a:noAutofit/>
          </a:bodyPr>
          <a:lstStyle>
            <a:lvl1pPr>
              <a:spcBef>
                <a:spcPts val="0"/>
              </a:spcBef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SUBHEADER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F63C3783-BFD5-CE47-813A-DDB4E37BAA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14518" y="1773238"/>
            <a:ext cx="2549800" cy="4392612"/>
          </a:xfrm>
        </p:spPr>
        <p:txBody>
          <a:bodyPr lIns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 descr="York University Logo&#10;">
            <a:extLst>
              <a:ext uri="{FF2B5EF4-FFF2-40B4-BE49-F238E27FC236}">
                <a16:creationId xmlns:a16="http://schemas.microsoft.com/office/drawing/2014/main" id="{A51EE3BB-C5D8-7748-AC61-802ED7AA1D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ACEF09-F0CD-7449-9B9E-747B150BFF64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C10F-9D8C-A146-A92B-CA4D61DD1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8593E-DD51-5A43-8811-462C3D56F1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00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1927" userDrawn="1">
          <p15:clr>
            <a:srgbClr val="FBAE40"/>
          </p15:clr>
        </p15:guide>
        <p15:guide id="5" pos="2128" userDrawn="1">
          <p15:clr>
            <a:srgbClr val="FBAE40"/>
          </p15:clr>
        </p15:guide>
        <p15:guide id="6" pos="3739" userDrawn="1">
          <p15:clr>
            <a:srgbClr val="FBAE40"/>
          </p15:clr>
        </p15:guide>
        <p15:guide id="7" pos="3940" userDrawn="1">
          <p15:clr>
            <a:srgbClr val="FBAE40"/>
          </p15:clr>
        </p15:guide>
        <p15:guide id="8" pos="5551" userDrawn="1">
          <p15:clr>
            <a:srgbClr val="FBAE40"/>
          </p15:clr>
        </p15:guide>
        <p15:guide id="9" pos="5752" userDrawn="1">
          <p15:clr>
            <a:srgbClr val="FBAE40"/>
          </p15:clr>
        </p15:guide>
        <p15:guide id="10" pos="7363" userDrawn="1">
          <p15:clr>
            <a:srgbClr val="FBAE40"/>
          </p15:clr>
        </p15:guide>
        <p15:guide id="14" orient="horz" pos="1117" userDrawn="1">
          <p15:clr>
            <a:srgbClr val="FBAE40"/>
          </p15:clr>
        </p15:guide>
        <p15:guide id="15" orient="horz" pos="754" userDrawn="1">
          <p15:clr>
            <a:srgbClr val="FBAE40"/>
          </p15:clr>
        </p15:guide>
        <p15:guide id="16" orient="horz" pos="388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7CD537F-2C2A-4545-8055-1CA5AAC9921A}"/>
              </a:ext>
            </a:extLst>
          </p:cNvPr>
          <p:cNvGrpSpPr/>
          <p:nvPr userDrawn="1"/>
        </p:nvGrpSpPr>
        <p:grpSpPr>
          <a:xfrm>
            <a:off x="12065000" y="-254000"/>
            <a:ext cx="2405602" cy="3262377"/>
            <a:chOff x="12065000" y="-254000"/>
            <a:chExt cx="2405602" cy="32623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031130-C249-1746-834C-EDC3C8A96FB1}"/>
                </a:ext>
              </a:extLst>
            </p:cNvPr>
            <p:cNvSpPr/>
            <p:nvPr userDrawn="1"/>
          </p:nvSpPr>
          <p:spPr>
            <a:xfrm>
              <a:off x="12236449" y="199077"/>
              <a:ext cx="2000251" cy="28093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6C16B82-78DE-8048-B823-C08F79348C86}"/>
                </a:ext>
              </a:extLst>
            </p:cNvPr>
            <p:cNvSpPr/>
            <p:nvPr userDrawn="1"/>
          </p:nvSpPr>
          <p:spPr>
            <a:xfrm>
              <a:off x="12236449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7F562556-E27E-264E-99C0-D1C63D75E375}"/>
                </a:ext>
              </a:extLst>
            </p:cNvPr>
            <p:cNvSpPr/>
            <p:nvPr userDrawn="1"/>
          </p:nvSpPr>
          <p:spPr>
            <a:xfrm flipH="1">
              <a:off x="12065000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08AE33-3367-1343-A4A0-5F83F47BE3EF}"/>
                </a:ext>
              </a:extLst>
            </p:cNvPr>
            <p:cNvSpPr txBox="1"/>
            <p:nvPr userDrawn="1"/>
          </p:nvSpPr>
          <p:spPr>
            <a:xfrm>
              <a:off x="12466110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9B2F54-ABA6-894C-BC43-0C34C2F3316E}"/>
                </a:ext>
              </a:extLst>
            </p:cNvPr>
            <p:cNvSpPr txBox="1"/>
            <p:nvPr userDrawn="1"/>
          </p:nvSpPr>
          <p:spPr>
            <a:xfrm>
              <a:off x="12318220" y="429245"/>
              <a:ext cx="1796791" cy="24436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 Images will fill left to right. 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Cropping the image: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Right-click on the image. Choose ‘Crop’ from the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menu. Adjust the size &amp; position to your preference. Press ‘esc’ or click outside image area to exit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cropping mode.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If your image doesn’t fully fill the box: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Click the arrow beside ‘Crop’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Select ‘Fill’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85F7CEC-08AE-3344-BA91-D2AE197E42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61142" y="1344710"/>
              <a:ext cx="228679" cy="356879"/>
            </a:xfrm>
            <a:prstGeom prst="rect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56C73F-8090-0044-8E83-F95C9D9DA8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47433" y="2596811"/>
              <a:ext cx="423169" cy="320454"/>
            </a:xfrm>
            <a:prstGeom prst="rect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58F036-9685-8C4F-82BC-3B6F801B6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236449" y="3186320"/>
            <a:ext cx="2000251" cy="2958448"/>
            <a:chOff x="12236449" y="3360056"/>
            <a:chExt cx="2000251" cy="295844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173A873-10DD-8A4D-9887-2B3DDE038277}"/>
                </a:ext>
              </a:extLst>
            </p:cNvPr>
            <p:cNvSpPr/>
            <p:nvPr userDrawn="1"/>
          </p:nvSpPr>
          <p:spPr>
            <a:xfrm>
              <a:off x="12236449" y="3813133"/>
              <a:ext cx="2000251" cy="250537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6AF1BE5-D210-3146-8D96-BEE6EB11EFC8}"/>
                </a:ext>
              </a:extLst>
            </p:cNvPr>
            <p:cNvSpPr/>
            <p:nvPr userDrawn="1"/>
          </p:nvSpPr>
          <p:spPr>
            <a:xfrm>
              <a:off x="12236449" y="3360056"/>
              <a:ext cx="2000251" cy="59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3F170C-277D-954A-ABAA-EDF5AA994B7A}"/>
                </a:ext>
              </a:extLst>
            </p:cNvPr>
            <p:cNvSpPr txBox="1"/>
            <p:nvPr userDrawn="1"/>
          </p:nvSpPr>
          <p:spPr>
            <a:xfrm>
              <a:off x="12466109" y="3417829"/>
              <a:ext cx="1663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HEADSHOTS: CROPPING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F81BD9-B2FB-A74B-A7A3-BFE3CA73B553}"/>
                </a:ext>
              </a:extLst>
            </p:cNvPr>
            <p:cNvSpPr txBox="1"/>
            <p:nvPr userDrawn="1"/>
          </p:nvSpPr>
          <p:spPr>
            <a:xfrm>
              <a:off x="12318220" y="4096342"/>
              <a:ext cx="1693055" cy="10242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When resizing headshots, maintain the same amount of white space around each person. If possible, align the top of each person’s head and adjust them to be the same size.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6E39219-D9D2-604C-B964-CE1DE3755DC5}"/>
                </a:ext>
              </a:extLst>
            </p:cNvPr>
            <p:cNvGrpSpPr/>
            <p:nvPr userDrawn="1"/>
          </p:nvGrpSpPr>
          <p:grpSpPr>
            <a:xfrm>
              <a:off x="12455525" y="5714968"/>
              <a:ext cx="1597025" cy="438944"/>
              <a:chOff x="12455525" y="5733256"/>
              <a:chExt cx="1597025" cy="43894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9AECD0E-D0DC-B846-AFC7-8EB3FD29148B}"/>
                  </a:ext>
                </a:extLst>
              </p:cNvPr>
              <p:cNvGrpSpPr/>
              <p:nvPr userDrawn="1"/>
            </p:nvGrpSpPr>
            <p:grpSpPr>
              <a:xfrm>
                <a:off x="12518315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6" name="Graphic 5">
                  <a:extLst>
                    <a:ext uri="{FF2B5EF4-FFF2-40B4-BE49-F238E27FC236}">
                      <a16:creationId xmlns:a16="http://schemas.microsoft.com/office/drawing/2014/main" id="{15E05C98-E599-DA41-A9D4-C8E65D4054E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F272C75-FC1A-1043-8DC4-B72713FD77B8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9679A78-1706-AA47-819F-89B16333C96F}"/>
                  </a:ext>
                </a:extLst>
              </p:cNvPr>
              <p:cNvGrpSpPr/>
              <p:nvPr userDrawn="1"/>
            </p:nvGrpSpPr>
            <p:grpSpPr>
              <a:xfrm>
                <a:off x="12872679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77" name="Graphic 76">
                  <a:extLst>
                    <a:ext uri="{FF2B5EF4-FFF2-40B4-BE49-F238E27FC236}">
                      <a16:creationId xmlns:a16="http://schemas.microsoft.com/office/drawing/2014/main" id="{28F5CF5C-490F-5348-93B5-EDB1B57FDF6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D017EFA-8353-634B-9923-771C47807566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4124EDD7-5A48-DF48-BC5E-F8C59BC9D076}"/>
                  </a:ext>
                </a:extLst>
              </p:cNvPr>
              <p:cNvGrpSpPr/>
              <p:nvPr userDrawn="1"/>
            </p:nvGrpSpPr>
            <p:grpSpPr>
              <a:xfrm>
                <a:off x="13227043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C2FB88DE-8515-3443-9D4E-C0C0F1480B6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23B09CFF-8074-4C4F-9B18-63E3646174FE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672421C-D6EE-0441-97C2-BABC1C35B2B1}"/>
                  </a:ext>
                </a:extLst>
              </p:cNvPr>
              <p:cNvGrpSpPr/>
              <p:nvPr userDrawn="1"/>
            </p:nvGrpSpPr>
            <p:grpSpPr>
              <a:xfrm>
                <a:off x="13581406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83" name="Graphic 82">
                  <a:extLst>
                    <a:ext uri="{FF2B5EF4-FFF2-40B4-BE49-F238E27FC236}">
                      <a16:creationId xmlns:a16="http://schemas.microsoft.com/office/drawing/2014/main" id="{3F529CAD-6F24-6745-91A5-63FEE7BB4FF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91535187-B13A-E64E-A8B4-DA3E6BAB34CB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ADF3EE22-A317-C34E-B1C5-45F13115A0AF}"/>
                  </a:ext>
                </a:extLst>
              </p:cNvPr>
              <p:cNvSpPr/>
              <p:nvPr userDrawn="1"/>
            </p:nvSpPr>
            <p:spPr>
              <a:xfrm>
                <a:off x="12455525" y="5733256"/>
                <a:ext cx="1489075" cy="390525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820A1A98-04BB-B142-BC0C-76CE4F11DB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893800" y="6013450"/>
                <a:ext cx="158750" cy="15875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AABEC2F-3FCB-ED4A-A3AB-89D9DCEDBFF3}"/>
                </a:ext>
              </a:extLst>
            </p:cNvPr>
            <p:cNvGrpSpPr/>
            <p:nvPr userDrawn="1"/>
          </p:nvGrpSpPr>
          <p:grpSpPr>
            <a:xfrm>
              <a:off x="12455525" y="5229987"/>
              <a:ext cx="1597025" cy="431800"/>
              <a:chOff x="12455525" y="5248275"/>
              <a:chExt cx="1597025" cy="4318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198A7D5-B941-1346-9E26-41C79270CD1A}"/>
                  </a:ext>
                </a:extLst>
              </p:cNvPr>
              <p:cNvGrpSpPr/>
              <p:nvPr userDrawn="1"/>
            </p:nvGrpSpPr>
            <p:grpSpPr>
              <a:xfrm>
                <a:off x="12518315" y="5302400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87" name="Graphic 86">
                  <a:extLst>
                    <a:ext uri="{FF2B5EF4-FFF2-40B4-BE49-F238E27FC236}">
                      <a16:creationId xmlns:a16="http://schemas.microsoft.com/office/drawing/2014/main" id="{7BBD8531-3FAC-C04D-B79F-7B16B2A917F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19045" t="-2291" r="20594" b="49026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A05322F6-E29B-3948-AADC-7043106F260E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65E01D8-F5E5-7E4F-9539-65C2911130DF}"/>
                  </a:ext>
                </a:extLst>
              </p:cNvPr>
              <p:cNvGrpSpPr/>
              <p:nvPr userDrawn="1"/>
            </p:nvGrpSpPr>
            <p:grpSpPr>
              <a:xfrm>
                <a:off x="12843992" y="5290124"/>
                <a:ext cx="334126" cy="294851"/>
                <a:chOff x="12489628" y="5394466"/>
                <a:chExt cx="334126" cy="294851"/>
              </a:xfrm>
            </p:grpSpPr>
            <p:pic>
              <p:nvPicPr>
                <p:cNvPr id="90" name="Graphic 89">
                  <a:extLst>
                    <a:ext uri="{FF2B5EF4-FFF2-40B4-BE49-F238E27FC236}">
                      <a16:creationId xmlns:a16="http://schemas.microsoft.com/office/drawing/2014/main" id="{94443BB8-83CA-E640-A68C-79948441AF0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489628" y="5394466"/>
                  <a:ext cx="334126" cy="294851"/>
                </a:xfrm>
                <a:prstGeom prst="rect">
                  <a:avLst/>
                </a:prstGeom>
              </p:spPr>
            </p:pic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40B5F43-28EE-7241-8A12-90831744FACC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FE00A1C-A059-394A-9B71-52DAD00D86E3}"/>
                  </a:ext>
                </a:extLst>
              </p:cNvPr>
              <p:cNvGrpSpPr/>
              <p:nvPr userDrawn="1"/>
            </p:nvGrpSpPr>
            <p:grpSpPr>
              <a:xfrm>
                <a:off x="13194770" y="5302400"/>
                <a:ext cx="334764" cy="283172"/>
                <a:chOff x="12486042" y="5406742"/>
                <a:chExt cx="334764" cy="283172"/>
              </a:xfrm>
            </p:grpSpPr>
            <p:pic>
              <p:nvPicPr>
                <p:cNvPr id="93" name="Graphic 92">
                  <a:extLst>
                    <a:ext uri="{FF2B5EF4-FFF2-40B4-BE49-F238E27FC236}">
                      <a16:creationId xmlns:a16="http://schemas.microsoft.com/office/drawing/2014/main" id="{47FDF333-60E2-4F46-8070-391A9948ECB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28387" t="1" r="29379" b="69441"/>
                <a:stretch/>
              </p:blipFill>
              <p:spPr>
                <a:xfrm>
                  <a:off x="12486042" y="5447692"/>
                  <a:ext cx="334764" cy="242222"/>
                </a:xfrm>
                <a:prstGeom prst="rect">
                  <a:avLst/>
                </a:prstGeom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09B3085-E7F8-AF48-B9FE-91E73E017EB6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70C983C-AAB1-C242-A881-D852981C1A2D}"/>
                  </a:ext>
                </a:extLst>
              </p:cNvPr>
              <p:cNvGrpSpPr/>
              <p:nvPr userDrawn="1"/>
            </p:nvGrpSpPr>
            <p:grpSpPr>
              <a:xfrm>
                <a:off x="13581406" y="5302400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5A1F7849-60D2-FB42-95FF-D2733BB4ACC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9333" t="-984" r="12772" b="32248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E831ED36-DC9A-F148-BF1D-396A2295B413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AE5C59A-E79A-C345-AE89-38388F37C4BA}"/>
                  </a:ext>
                </a:extLst>
              </p:cNvPr>
              <p:cNvSpPr/>
              <p:nvPr userDrawn="1"/>
            </p:nvSpPr>
            <p:spPr>
              <a:xfrm>
                <a:off x="12455525" y="5248275"/>
                <a:ext cx="1489075" cy="39052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96BE36-6A47-5248-A759-56E70A96166E}"/>
                  </a:ext>
                </a:extLst>
              </p:cNvPr>
              <p:cNvGrpSpPr/>
              <p:nvPr userDrawn="1"/>
            </p:nvGrpSpPr>
            <p:grpSpPr>
              <a:xfrm>
                <a:off x="13898562" y="5526087"/>
                <a:ext cx="153988" cy="153988"/>
                <a:chOff x="13949362" y="5565775"/>
                <a:chExt cx="120650" cy="120650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2E049D4-D6D5-604E-9DE0-8C2B8478A2BE}"/>
                    </a:ext>
                  </a:extLst>
                </p:cNvPr>
                <p:cNvSpPr/>
                <p:nvPr userDrawn="1"/>
              </p:nvSpPr>
              <p:spPr>
                <a:xfrm>
                  <a:off x="13955712" y="5572125"/>
                  <a:ext cx="107950" cy="1079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1600"/>
                </a:p>
              </p:txBody>
            </p:sp>
            <p:pic>
              <p:nvPicPr>
                <p:cNvPr id="15" name="Graphic 14">
                  <a:extLst>
                    <a:ext uri="{FF2B5EF4-FFF2-40B4-BE49-F238E27FC236}">
                      <a16:creationId xmlns:a16="http://schemas.microsoft.com/office/drawing/2014/main" id="{4CE49B2D-AF95-0644-A288-2C74EB8DD69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49362" y="5565775"/>
                  <a:ext cx="120650" cy="12065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72ED127-4BC0-EB4B-9A56-7F0D38A9A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635F6A5-5BE4-CC42-8EAF-5D27A136987E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1D26444B-1D65-E146-B587-93BA7E4BCA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99" name="Title 1">
            <a:extLst>
              <a:ext uri="{FF2B5EF4-FFF2-40B4-BE49-F238E27FC236}">
                <a16:creationId xmlns:a16="http://schemas.microsoft.com/office/drawing/2014/main" id="{8F57AE45-33D9-C440-9135-ACD7B9712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69470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986560"/>
            <a:ext cx="2535912" cy="455613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2EF84AE-0FCA-C143-B4C1-5475E6B0CF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4100286"/>
            <a:ext cx="2530185" cy="2065564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9" name="Picture Placeholder 51">
            <a:extLst>
              <a:ext uri="{FF2B5EF4-FFF2-40B4-BE49-F238E27FC236}">
                <a16:creationId xmlns:a16="http://schemas.microsoft.com/office/drawing/2014/main" id="{ED70D57D-04C2-8342-83BC-C6EEBFEF84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918853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7" name="Text Placeholder 53">
            <a:extLst>
              <a:ext uri="{FF2B5EF4-FFF2-40B4-BE49-F238E27FC236}">
                <a16:creationId xmlns:a16="http://schemas.microsoft.com/office/drawing/2014/main" id="{4D67E01E-ABB3-D343-838B-79B17CFC4E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8200" y="2986560"/>
            <a:ext cx="2557595" cy="455613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F201B278-13BC-D14B-B7C9-B7A3219F17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8200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29" name="Text Placeholder 57">
            <a:extLst>
              <a:ext uri="{FF2B5EF4-FFF2-40B4-BE49-F238E27FC236}">
                <a16:creationId xmlns:a16="http://schemas.microsoft.com/office/drawing/2014/main" id="{0A0C6D09-59C1-3E46-829F-A0F092E738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3976" y="4100286"/>
            <a:ext cx="2551819" cy="2065564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bio</a:t>
            </a:r>
          </a:p>
        </p:txBody>
      </p:sp>
      <p:sp>
        <p:nvSpPr>
          <p:cNvPr id="63" name="Picture Placeholder 51">
            <a:extLst>
              <a:ext uri="{FF2B5EF4-FFF2-40B4-BE49-F238E27FC236}">
                <a16:creationId xmlns:a16="http://schemas.microsoft.com/office/drawing/2014/main" id="{EC3C3F17-35BA-9F44-8BC1-0F7A808E730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846665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1" name="Text Placeholder 53">
            <a:extLst>
              <a:ext uri="{FF2B5EF4-FFF2-40B4-BE49-F238E27FC236}">
                <a16:creationId xmlns:a16="http://schemas.microsoft.com/office/drawing/2014/main" id="{12CD07E1-6CC0-AA46-91C2-A71FBE0679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326" y="2986560"/>
            <a:ext cx="2541888" cy="455613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66A7B0E5-DAB0-5348-8990-BC0887040B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70326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F9010CEB-567B-504A-B18C-A4831904CF1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130" y="4100286"/>
            <a:ext cx="2536148" cy="2065564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7" name="Picture Placeholder 51">
            <a:extLst>
              <a:ext uri="{FF2B5EF4-FFF2-40B4-BE49-F238E27FC236}">
                <a16:creationId xmlns:a16="http://schemas.microsoft.com/office/drawing/2014/main" id="{CC8ADDD2-BB68-E040-8A63-24C2E6F0F0F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696048" y="1443947"/>
            <a:ext cx="1426482" cy="142648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65" name="Text Placeholder 53">
            <a:extLst>
              <a:ext uri="{FF2B5EF4-FFF2-40B4-BE49-F238E27FC236}">
                <a16:creationId xmlns:a16="http://schemas.microsoft.com/office/drawing/2014/main" id="{A9826A4D-4FF0-C741-B6E8-3C5612F35DB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23114" y="2986560"/>
            <a:ext cx="2570123" cy="455613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5" name="Text Placeholder 53">
            <a:extLst>
              <a:ext uri="{FF2B5EF4-FFF2-40B4-BE49-F238E27FC236}">
                <a16:creationId xmlns:a16="http://schemas.microsoft.com/office/drawing/2014/main" id="{408B7542-48A6-B14C-A817-B961F060D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23114" y="3521089"/>
            <a:ext cx="2535912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4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 or title</a:t>
            </a:r>
          </a:p>
        </p:txBody>
      </p:sp>
      <p:sp>
        <p:nvSpPr>
          <p:cNvPr id="31" name="Text Placeholder 57">
            <a:extLst>
              <a:ext uri="{FF2B5EF4-FFF2-40B4-BE49-F238E27FC236}">
                <a16:creationId xmlns:a16="http://schemas.microsoft.com/office/drawing/2014/main" id="{0DD6DE0E-D360-EA4A-8410-36D2A64AD91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23114" y="4100286"/>
            <a:ext cx="2564319" cy="2065564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2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 descr="York University Logo">
            <a:extLst>
              <a:ext uri="{FF2B5EF4-FFF2-40B4-BE49-F238E27FC236}">
                <a16:creationId xmlns:a16="http://schemas.microsoft.com/office/drawing/2014/main" id="{E6E493E1-DAA7-D547-AA89-A4C4BC58654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8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5" userDrawn="1">
          <p15:clr>
            <a:srgbClr val="FBAE40"/>
          </p15:clr>
        </p15:guide>
        <p15:guide id="4" pos="1927" userDrawn="1">
          <p15:clr>
            <a:srgbClr val="FBAE40"/>
          </p15:clr>
        </p15:guide>
        <p15:guide id="5" pos="2128" userDrawn="1">
          <p15:clr>
            <a:srgbClr val="FBAE40"/>
          </p15:clr>
        </p15:guide>
        <p15:guide id="6" pos="3739" userDrawn="1">
          <p15:clr>
            <a:srgbClr val="FBAE40"/>
          </p15:clr>
        </p15:guide>
        <p15:guide id="7" pos="3940" userDrawn="1">
          <p15:clr>
            <a:srgbClr val="FBAE40"/>
          </p15:clr>
        </p15:guide>
        <p15:guide id="8" pos="5551" userDrawn="1">
          <p15:clr>
            <a:srgbClr val="FBAE40"/>
          </p15:clr>
        </p15:guide>
        <p15:guide id="9" pos="5752" userDrawn="1">
          <p15:clr>
            <a:srgbClr val="FBAE40"/>
          </p15:clr>
        </p15:guide>
        <p15:guide id="10" pos="7363" userDrawn="1">
          <p15:clr>
            <a:srgbClr val="FBAE40"/>
          </p15:clr>
        </p15:guide>
        <p15:guide id="13" orient="horz" pos="1933" userDrawn="1">
          <p15:clr>
            <a:srgbClr val="FBAE40"/>
          </p15:clr>
        </p15:guide>
        <p15:guide id="14" orient="horz" pos="2505" userDrawn="1">
          <p15:clr>
            <a:srgbClr val="FBAE40"/>
          </p15:clr>
        </p15:guide>
        <p15:guide id="16" orient="horz" pos="388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4045F6F-13D9-5A4A-985C-1AD4041F4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236449" y="3186320"/>
            <a:ext cx="2000251" cy="2958448"/>
            <a:chOff x="12236449" y="3360056"/>
            <a:chExt cx="2000251" cy="295844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D869570-1F20-284F-BBA2-1FD290A0F228}"/>
                </a:ext>
              </a:extLst>
            </p:cNvPr>
            <p:cNvSpPr/>
            <p:nvPr userDrawn="1"/>
          </p:nvSpPr>
          <p:spPr>
            <a:xfrm>
              <a:off x="12236449" y="3813133"/>
              <a:ext cx="2000251" cy="250537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58544E-BC44-BD44-874C-3C06A06FC58D}"/>
                </a:ext>
              </a:extLst>
            </p:cNvPr>
            <p:cNvSpPr/>
            <p:nvPr userDrawn="1"/>
          </p:nvSpPr>
          <p:spPr>
            <a:xfrm>
              <a:off x="12236449" y="3360056"/>
              <a:ext cx="2000251" cy="59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CF4D731-4A70-B64D-BF46-3FFED79DB712}"/>
                </a:ext>
              </a:extLst>
            </p:cNvPr>
            <p:cNvSpPr txBox="1"/>
            <p:nvPr userDrawn="1"/>
          </p:nvSpPr>
          <p:spPr>
            <a:xfrm>
              <a:off x="12466109" y="3417829"/>
              <a:ext cx="1663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HEADSHOTS: CROPPING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C27151-A189-4243-9646-8C2B57D4EF41}"/>
                </a:ext>
              </a:extLst>
            </p:cNvPr>
            <p:cNvSpPr txBox="1"/>
            <p:nvPr userDrawn="1"/>
          </p:nvSpPr>
          <p:spPr>
            <a:xfrm>
              <a:off x="12318220" y="4096342"/>
              <a:ext cx="1693055" cy="10242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When resizing headshots, maintain the same amount of white space around each person. If possible, align the top of each person’s head and adjust them to be the same size.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F918CD6-719D-1646-BE7C-9BBBB6D32A10}"/>
                </a:ext>
              </a:extLst>
            </p:cNvPr>
            <p:cNvGrpSpPr/>
            <p:nvPr userDrawn="1"/>
          </p:nvGrpSpPr>
          <p:grpSpPr>
            <a:xfrm>
              <a:off x="12455525" y="5714968"/>
              <a:ext cx="1597025" cy="438944"/>
              <a:chOff x="12455525" y="5733256"/>
              <a:chExt cx="1597025" cy="438944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9DBE7EEF-8B94-644D-91F4-F0022B5CD894}"/>
                  </a:ext>
                </a:extLst>
              </p:cNvPr>
              <p:cNvGrpSpPr/>
              <p:nvPr userDrawn="1"/>
            </p:nvGrpSpPr>
            <p:grpSpPr>
              <a:xfrm>
                <a:off x="12518315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76" name="Graphic 175">
                  <a:extLst>
                    <a:ext uri="{FF2B5EF4-FFF2-40B4-BE49-F238E27FC236}">
                      <a16:creationId xmlns:a16="http://schemas.microsoft.com/office/drawing/2014/main" id="{3E4697DC-66D7-6A4E-9F8B-011E764E88A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0A432778-1DE6-B04E-9062-428FEF7B5F9C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74F450D2-C154-194D-8B30-6095B43726D0}"/>
                  </a:ext>
                </a:extLst>
              </p:cNvPr>
              <p:cNvGrpSpPr/>
              <p:nvPr userDrawn="1"/>
            </p:nvGrpSpPr>
            <p:grpSpPr>
              <a:xfrm>
                <a:off x="12872679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74" name="Graphic 173">
                  <a:extLst>
                    <a:ext uri="{FF2B5EF4-FFF2-40B4-BE49-F238E27FC236}">
                      <a16:creationId xmlns:a16="http://schemas.microsoft.com/office/drawing/2014/main" id="{06743E87-CCDC-DC4F-9F4F-69BDD797261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A1FA1BD-3982-7947-85EA-C90055A14695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27585DB-AA11-2C48-A075-28DAF0A85FAA}"/>
                  </a:ext>
                </a:extLst>
              </p:cNvPr>
              <p:cNvGrpSpPr/>
              <p:nvPr userDrawn="1"/>
            </p:nvGrpSpPr>
            <p:grpSpPr>
              <a:xfrm>
                <a:off x="13227043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72" name="Graphic 171">
                  <a:extLst>
                    <a:ext uri="{FF2B5EF4-FFF2-40B4-BE49-F238E27FC236}">
                      <a16:creationId xmlns:a16="http://schemas.microsoft.com/office/drawing/2014/main" id="{1B2BBB97-5D28-7B40-8904-4105F5C39DB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8EFA5E71-FF92-DF45-AE9A-BD7892BBB50F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1BB83D9A-1B52-B741-8102-EA9FBAEF7B56}"/>
                  </a:ext>
                </a:extLst>
              </p:cNvPr>
              <p:cNvGrpSpPr/>
              <p:nvPr userDrawn="1"/>
            </p:nvGrpSpPr>
            <p:grpSpPr>
              <a:xfrm>
                <a:off x="13581406" y="5792785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70" name="Graphic 169">
                  <a:extLst>
                    <a:ext uri="{FF2B5EF4-FFF2-40B4-BE49-F238E27FC236}">
                      <a16:creationId xmlns:a16="http://schemas.microsoft.com/office/drawing/2014/main" id="{944F1BC2-A5FA-6048-94D9-AC9F6077718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0DE7D893-D97C-BD40-853E-01E3B0245832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CECBA6A8-54BB-E544-88C0-7CFBBFC05FE4}"/>
                  </a:ext>
                </a:extLst>
              </p:cNvPr>
              <p:cNvSpPr/>
              <p:nvPr userDrawn="1"/>
            </p:nvSpPr>
            <p:spPr>
              <a:xfrm>
                <a:off x="12455525" y="5733256"/>
                <a:ext cx="1489075" cy="390525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4EB7906A-6EFC-FA4D-9B5E-467A4A4A34B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893800" y="6013450"/>
                <a:ext cx="158750" cy="158750"/>
              </a:xfrm>
              <a:prstGeom prst="rect">
                <a:avLst/>
              </a:prstGeom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492F96F-8FFC-2F4B-AAD5-FDBEFE0FA13C}"/>
                </a:ext>
              </a:extLst>
            </p:cNvPr>
            <p:cNvGrpSpPr/>
            <p:nvPr userDrawn="1"/>
          </p:nvGrpSpPr>
          <p:grpSpPr>
            <a:xfrm>
              <a:off x="12455525" y="5229987"/>
              <a:ext cx="1597025" cy="431800"/>
              <a:chOff x="12455525" y="5248275"/>
              <a:chExt cx="1597025" cy="43180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818B4B3-77ED-E04C-9726-BF81640A753A}"/>
                  </a:ext>
                </a:extLst>
              </p:cNvPr>
              <p:cNvGrpSpPr/>
              <p:nvPr userDrawn="1"/>
            </p:nvGrpSpPr>
            <p:grpSpPr>
              <a:xfrm>
                <a:off x="12518315" y="5302400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62" name="Graphic 161">
                  <a:extLst>
                    <a:ext uri="{FF2B5EF4-FFF2-40B4-BE49-F238E27FC236}">
                      <a16:creationId xmlns:a16="http://schemas.microsoft.com/office/drawing/2014/main" id="{D50ACC86-1EE3-404A-AD4A-518C9D628FF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9045" t="-2291" r="20594" b="49026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9094C92C-D87B-964C-93EC-CF28FE742757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45E6F33-6EBE-174B-BB1B-3F626D315F6D}"/>
                  </a:ext>
                </a:extLst>
              </p:cNvPr>
              <p:cNvGrpSpPr/>
              <p:nvPr userDrawn="1"/>
            </p:nvGrpSpPr>
            <p:grpSpPr>
              <a:xfrm>
                <a:off x="12843992" y="5290124"/>
                <a:ext cx="334126" cy="294851"/>
                <a:chOff x="12489628" y="5394466"/>
                <a:chExt cx="334126" cy="294851"/>
              </a:xfrm>
            </p:grpSpPr>
            <p:pic>
              <p:nvPicPr>
                <p:cNvPr id="160" name="Graphic 159">
                  <a:extLst>
                    <a:ext uri="{FF2B5EF4-FFF2-40B4-BE49-F238E27FC236}">
                      <a16:creationId xmlns:a16="http://schemas.microsoft.com/office/drawing/2014/main" id="{C9C71DB5-1AC7-B940-B74D-A6DA5AE8672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28387" t="1" r="29379" b="62730"/>
                <a:stretch/>
              </p:blipFill>
              <p:spPr>
                <a:xfrm>
                  <a:off x="12489628" y="5394466"/>
                  <a:ext cx="334126" cy="294851"/>
                </a:xfrm>
                <a:prstGeom prst="rect">
                  <a:avLst/>
                </a:prstGeom>
              </p:spPr>
            </p:pic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D259B0B2-A7FD-C44A-837D-7A6E3A967FB5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D8A11DD-CFE0-1A4B-8235-1A1EC1F642D7}"/>
                  </a:ext>
                </a:extLst>
              </p:cNvPr>
              <p:cNvGrpSpPr/>
              <p:nvPr userDrawn="1"/>
            </p:nvGrpSpPr>
            <p:grpSpPr>
              <a:xfrm>
                <a:off x="13194770" y="5302400"/>
                <a:ext cx="334764" cy="283172"/>
                <a:chOff x="12486042" y="5406742"/>
                <a:chExt cx="334764" cy="283172"/>
              </a:xfrm>
            </p:grpSpPr>
            <p:pic>
              <p:nvPicPr>
                <p:cNvPr id="121" name="Graphic 120">
                  <a:extLst>
                    <a:ext uri="{FF2B5EF4-FFF2-40B4-BE49-F238E27FC236}">
                      <a16:creationId xmlns:a16="http://schemas.microsoft.com/office/drawing/2014/main" id="{14C901B2-FB86-724A-B844-E00FDE152EF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28387" t="1" r="29379" b="69441"/>
                <a:stretch/>
              </p:blipFill>
              <p:spPr>
                <a:xfrm>
                  <a:off x="12486042" y="5447692"/>
                  <a:ext cx="334764" cy="242222"/>
                </a:xfrm>
                <a:prstGeom prst="rect">
                  <a:avLst/>
                </a:prstGeom>
              </p:spPr>
            </p:pic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9849945-381C-064D-8F0A-13F531142601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A625E7A-99F8-7644-ABDF-ED8D7C10779B}"/>
                  </a:ext>
                </a:extLst>
              </p:cNvPr>
              <p:cNvGrpSpPr/>
              <p:nvPr userDrawn="1"/>
            </p:nvGrpSpPr>
            <p:grpSpPr>
              <a:xfrm>
                <a:off x="13581406" y="5302400"/>
                <a:ext cx="283285" cy="282575"/>
                <a:chOff x="12518315" y="5406742"/>
                <a:chExt cx="283285" cy="282575"/>
              </a:xfrm>
            </p:grpSpPr>
            <p:pic>
              <p:nvPicPr>
                <p:cNvPr id="119" name="Graphic 118">
                  <a:extLst>
                    <a:ext uri="{FF2B5EF4-FFF2-40B4-BE49-F238E27FC236}">
                      <a16:creationId xmlns:a16="http://schemas.microsoft.com/office/drawing/2014/main" id="{021B87C9-26FA-8944-B789-3AE987C0615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9333" t="-984" r="12772" b="32248"/>
                <a:stretch/>
              </p:blipFill>
              <p:spPr>
                <a:xfrm>
                  <a:off x="12518315" y="5439331"/>
                  <a:ext cx="283285" cy="249986"/>
                </a:xfrm>
                <a:prstGeom prst="rect">
                  <a:avLst/>
                </a:prstGeom>
              </p:spPr>
            </p:pic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4FDCCA8D-CED3-C942-8513-4B85E8255750}"/>
                    </a:ext>
                  </a:extLst>
                </p:cNvPr>
                <p:cNvSpPr/>
                <p:nvPr userDrawn="1"/>
              </p:nvSpPr>
              <p:spPr>
                <a:xfrm>
                  <a:off x="12518670" y="5406742"/>
                  <a:ext cx="282575" cy="282575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4483E3E8-23BF-9742-9D43-740A52C0E5CE}"/>
                  </a:ext>
                </a:extLst>
              </p:cNvPr>
              <p:cNvSpPr/>
              <p:nvPr userDrawn="1"/>
            </p:nvSpPr>
            <p:spPr>
              <a:xfrm>
                <a:off x="12455525" y="5248275"/>
                <a:ext cx="1489075" cy="390525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2B899EE-A633-DA49-86D1-A136BF20CF03}"/>
                  </a:ext>
                </a:extLst>
              </p:cNvPr>
              <p:cNvGrpSpPr/>
              <p:nvPr userDrawn="1"/>
            </p:nvGrpSpPr>
            <p:grpSpPr>
              <a:xfrm>
                <a:off x="13898562" y="5526087"/>
                <a:ext cx="153988" cy="153988"/>
                <a:chOff x="13949362" y="5565775"/>
                <a:chExt cx="120650" cy="120650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EE6354F-E8CE-A546-B682-0116A3C51B35}"/>
                    </a:ext>
                  </a:extLst>
                </p:cNvPr>
                <p:cNvSpPr/>
                <p:nvPr userDrawn="1"/>
              </p:nvSpPr>
              <p:spPr>
                <a:xfrm>
                  <a:off x="13955712" y="5572125"/>
                  <a:ext cx="107950" cy="10795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1600"/>
                </a:p>
              </p:txBody>
            </p:sp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4D81D274-AD4C-C64F-8C51-B4D1BD55B8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49362" y="5565775"/>
                  <a:ext cx="120650" cy="12065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4A02773-01CC-D64B-B9AC-A6930FCF8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65000" y="-254000"/>
            <a:ext cx="2405602" cy="3262377"/>
            <a:chOff x="12065000" y="-254000"/>
            <a:chExt cx="2405602" cy="326237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BE2975E-BFCC-B04B-A3C4-22F8CC4D73C5}"/>
                </a:ext>
              </a:extLst>
            </p:cNvPr>
            <p:cNvSpPr/>
            <p:nvPr userDrawn="1"/>
          </p:nvSpPr>
          <p:spPr>
            <a:xfrm>
              <a:off x="12236449" y="199077"/>
              <a:ext cx="2000251" cy="28093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F7EEFE5-0536-EB4D-82E7-7499D4C1B436}"/>
                </a:ext>
              </a:extLst>
            </p:cNvPr>
            <p:cNvSpPr/>
            <p:nvPr userDrawn="1"/>
          </p:nvSpPr>
          <p:spPr>
            <a:xfrm>
              <a:off x="12236449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Right Triangle 99">
              <a:extLst>
                <a:ext uri="{FF2B5EF4-FFF2-40B4-BE49-F238E27FC236}">
                  <a16:creationId xmlns:a16="http://schemas.microsoft.com/office/drawing/2014/main" id="{BB6A6CD0-31A2-E24E-BCBE-5527273729D7}"/>
                </a:ext>
              </a:extLst>
            </p:cNvPr>
            <p:cNvSpPr/>
            <p:nvPr userDrawn="1"/>
          </p:nvSpPr>
          <p:spPr>
            <a:xfrm flipH="1">
              <a:off x="12065000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153E950-D6F3-FC47-A9A1-E573C11C3EB0}"/>
                </a:ext>
              </a:extLst>
            </p:cNvPr>
            <p:cNvSpPr txBox="1"/>
            <p:nvPr userDrawn="1"/>
          </p:nvSpPr>
          <p:spPr>
            <a:xfrm>
              <a:off x="12466110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3BE3E69-AD14-A24B-96EF-714EA6F1A7B7}"/>
                </a:ext>
              </a:extLst>
            </p:cNvPr>
            <p:cNvSpPr txBox="1"/>
            <p:nvPr userDrawn="1"/>
          </p:nvSpPr>
          <p:spPr>
            <a:xfrm>
              <a:off x="12318220" y="429245"/>
              <a:ext cx="1796791" cy="24436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 Images will fill left to right. 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Cropping the image: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Right-click on the image. Choose ‘Crop’ from the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menu. Adjust the size &amp; position to your preference. Press ‘esc’ or click outside image area to exit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cropping mode.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If your image doesn’t fully fill the box: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Click the arrow beside ‘Crop’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Select ‘Fill’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30612A7-4561-2D4C-AFC7-1C44F6A7E5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61142" y="1344710"/>
              <a:ext cx="228679" cy="356879"/>
            </a:xfrm>
            <a:prstGeom prst="rect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841B8593-D052-6248-AAD7-A60142A453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47433" y="2596811"/>
              <a:ext cx="423169" cy="320454"/>
            </a:xfrm>
            <a:prstGeom prst="rect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4AECDF4-070C-B84E-B79D-44DA0BB4C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B3F16A9-707D-084E-B842-A7BF1754DC4B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BDB8535-F2F4-174C-A07C-97E7AB7C25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3112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43" name="Text Placeholder 53">
            <a:extLst>
              <a:ext uri="{FF2B5EF4-FFF2-40B4-BE49-F238E27FC236}">
                <a16:creationId xmlns:a16="http://schemas.microsoft.com/office/drawing/2014/main" id="{CB29EAEC-ED52-734C-A9C2-9238F3800E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860" y="2683883"/>
            <a:ext cx="1581403" cy="458904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1" name="Text Placeholder 53">
            <a:extLst>
              <a:ext uri="{FF2B5EF4-FFF2-40B4-BE49-F238E27FC236}">
                <a16:creationId xmlns:a16="http://schemas.microsoft.com/office/drawing/2014/main" id="{D2327015-1342-7E4C-8742-B28789BD7E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86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44" name="Text Placeholder 57">
            <a:extLst>
              <a:ext uri="{FF2B5EF4-FFF2-40B4-BE49-F238E27FC236}">
                <a16:creationId xmlns:a16="http://schemas.microsoft.com/office/drawing/2014/main" id="{CE216B64-AA64-524F-9D96-7653A498F7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860" y="3941379"/>
            <a:ext cx="1577832" cy="2224471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55" name="Picture Placeholder 51">
            <a:extLst>
              <a:ext uri="{FF2B5EF4-FFF2-40B4-BE49-F238E27FC236}">
                <a16:creationId xmlns:a16="http://schemas.microsoft.com/office/drawing/2014/main" id="{C3F8A6EA-78B6-BA43-865C-3168695EDF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677436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1" name="Text Placeholder 53">
            <a:extLst>
              <a:ext uri="{FF2B5EF4-FFF2-40B4-BE49-F238E27FC236}">
                <a16:creationId xmlns:a16="http://schemas.microsoft.com/office/drawing/2014/main" id="{06CAEA96-2878-B245-955A-C064999E85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6376" y="2683883"/>
            <a:ext cx="1591587" cy="458904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2" name="Text Placeholder 53">
            <a:extLst>
              <a:ext uri="{FF2B5EF4-FFF2-40B4-BE49-F238E27FC236}">
                <a16:creationId xmlns:a16="http://schemas.microsoft.com/office/drawing/2014/main" id="{58F7DAC5-0332-5249-81AC-331B18B63C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26376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53" name="Text Placeholder 57">
            <a:extLst>
              <a:ext uri="{FF2B5EF4-FFF2-40B4-BE49-F238E27FC236}">
                <a16:creationId xmlns:a16="http://schemas.microsoft.com/office/drawing/2014/main" id="{4CD8161C-F44E-9747-B2F5-E5F3BF1229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26376" y="3941379"/>
            <a:ext cx="1587993" cy="2224471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66" name="Picture Placeholder 51">
            <a:extLst>
              <a:ext uri="{FF2B5EF4-FFF2-40B4-BE49-F238E27FC236}">
                <a16:creationId xmlns:a16="http://schemas.microsoft.com/office/drawing/2014/main" id="{93F41111-0F44-DC42-B5BE-8909EF9C5A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9370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6ADC9296-D983-A440-8899-67951C7DB3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33892" y="2683883"/>
            <a:ext cx="1604945" cy="458904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3" name="Text Placeholder 53">
            <a:extLst>
              <a:ext uri="{FF2B5EF4-FFF2-40B4-BE49-F238E27FC236}">
                <a16:creationId xmlns:a16="http://schemas.microsoft.com/office/drawing/2014/main" id="{AEEC703D-B097-6C4A-BFAC-AD6663F38F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33892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62" name="Text Placeholder 57">
            <a:extLst>
              <a:ext uri="{FF2B5EF4-FFF2-40B4-BE49-F238E27FC236}">
                <a16:creationId xmlns:a16="http://schemas.microsoft.com/office/drawing/2014/main" id="{52BC0239-2F6E-8842-99B6-AE65448851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33892" y="3941379"/>
            <a:ext cx="1601321" cy="2224471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7" name="Picture Placeholder 51">
            <a:extLst>
              <a:ext uri="{FF2B5EF4-FFF2-40B4-BE49-F238E27FC236}">
                <a16:creationId xmlns:a16="http://schemas.microsoft.com/office/drawing/2014/main" id="{5B013573-0C79-9F41-AA00-3F7FB91E831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512081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5" name="Text Placeholder 53">
            <a:extLst>
              <a:ext uri="{FF2B5EF4-FFF2-40B4-BE49-F238E27FC236}">
                <a16:creationId xmlns:a16="http://schemas.microsoft.com/office/drawing/2014/main" id="{3B4D9B3E-D53C-AC48-85E4-875FED9FB6C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67434" y="2683883"/>
            <a:ext cx="1585930" cy="458904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4" name="Text Placeholder 53">
            <a:extLst>
              <a:ext uri="{FF2B5EF4-FFF2-40B4-BE49-F238E27FC236}">
                <a16:creationId xmlns:a16="http://schemas.microsoft.com/office/drawing/2014/main" id="{96271100-947F-944C-B637-3389D4A533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67434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76" name="Text Placeholder 57">
            <a:extLst>
              <a:ext uri="{FF2B5EF4-FFF2-40B4-BE49-F238E27FC236}">
                <a16:creationId xmlns:a16="http://schemas.microsoft.com/office/drawing/2014/main" id="{7806A4E7-B327-0046-8314-CAFD62446B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7357" y="3941379"/>
            <a:ext cx="1582349" cy="2224471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1" name="Picture Placeholder 51">
            <a:extLst>
              <a:ext uri="{FF2B5EF4-FFF2-40B4-BE49-F238E27FC236}">
                <a16:creationId xmlns:a16="http://schemas.microsoft.com/office/drawing/2014/main" id="{FBB025E6-F57E-5B4A-98CF-3628C5CC314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428348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79" name="Text Placeholder 53">
            <a:extLst>
              <a:ext uri="{FF2B5EF4-FFF2-40B4-BE49-F238E27FC236}">
                <a16:creationId xmlns:a16="http://schemas.microsoft.com/office/drawing/2014/main" id="{2C1B9669-1232-1241-BC3E-CCAB215E7F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4950" y="2683883"/>
            <a:ext cx="1596114" cy="458904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5" name="Text Placeholder 53">
            <a:extLst>
              <a:ext uri="{FF2B5EF4-FFF2-40B4-BE49-F238E27FC236}">
                <a16:creationId xmlns:a16="http://schemas.microsoft.com/office/drawing/2014/main" id="{FD54AC4C-B9D4-5A4B-AF6D-3104EBA2D01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749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0" name="Text Placeholder 57">
            <a:extLst>
              <a:ext uri="{FF2B5EF4-FFF2-40B4-BE49-F238E27FC236}">
                <a16:creationId xmlns:a16="http://schemas.microsoft.com/office/drawing/2014/main" id="{295CEA97-A4AD-5045-8868-68FBFF6BCE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4873" y="3941379"/>
            <a:ext cx="1592510" cy="2224471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85" name="Picture Placeholder 51">
            <a:extLst>
              <a:ext uri="{FF2B5EF4-FFF2-40B4-BE49-F238E27FC236}">
                <a16:creationId xmlns:a16="http://schemas.microsoft.com/office/drawing/2014/main" id="{FF4EAC8B-F283-6449-851F-E4346DC117B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343784" y="1456684"/>
            <a:ext cx="1086216" cy="108621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3600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headshot</a:t>
            </a:r>
          </a:p>
        </p:txBody>
      </p:sp>
      <p:sp>
        <p:nvSpPr>
          <p:cNvPr id="83" name="Text Placeholder 53">
            <a:extLst>
              <a:ext uri="{FF2B5EF4-FFF2-40B4-BE49-F238E27FC236}">
                <a16:creationId xmlns:a16="http://schemas.microsoft.com/office/drawing/2014/main" id="{D910779B-D90D-C04A-9119-D80FAB7765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90150" y="2683883"/>
            <a:ext cx="1597243" cy="455613"/>
          </a:xfrm>
        </p:spPr>
        <p:txBody>
          <a:bodyPr lIns="0" anchor="b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0" i="0" cap="all" spc="10" baseline="0">
                <a:solidFill>
                  <a:schemeClr val="accent1"/>
                </a:solidFill>
                <a:latin typeface="IBM Plex Sans Medium" panose="020B0503050203000203" pitchFamily="34" charset="0"/>
              </a:defRPr>
            </a:lvl1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NAME</a:t>
            </a:r>
          </a:p>
        </p:txBody>
      </p:sp>
      <p:sp>
        <p:nvSpPr>
          <p:cNvPr id="96" name="Text Placeholder 53">
            <a:extLst>
              <a:ext uri="{FF2B5EF4-FFF2-40B4-BE49-F238E27FC236}">
                <a16:creationId xmlns:a16="http://schemas.microsoft.com/office/drawing/2014/main" id="{E0DB9001-F12D-074A-9638-8D44C4BDD83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090150" y="3296645"/>
            <a:ext cx="1567635" cy="478256"/>
          </a:xfrm>
          <a:prstGeom prst="callout1">
            <a:avLst>
              <a:gd name="adj1" fmla="val 101582"/>
              <a:gd name="adj2" fmla="val 245"/>
              <a:gd name="adj3" fmla="val 102134"/>
              <a:gd name="adj4" fmla="val 99664"/>
            </a:avLst>
          </a:prstGeom>
          <a:ln>
            <a:solidFill>
              <a:schemeClr val="accent2"/>
            </a:solidFill>
          </a:ln>
        </p:spPr>
        <p:txBody>
          <a:bodyPr lIns="0" tIns="0" bIns="108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100"/>
              </a:spcAft>
              <a:defRPr sz="1200" b="0" i="0" spc="10" baseline="0">
                <a:solidFill>
                  <a:schemeClr val="tx1"/>
                </a:solidFill>
                <a:latin typeface="IBM Plex Sans ExtraLight" panose="020B0303050203000203" pitchFamily="34" charset="0"/>
              </a:defRPr>
            </a:lvl1pPr>
          </a:lstStyle>
          <a:p>
            <a:pPr lvl="0"/>
            <a:r>
              <a:rPr lang="en-US" dirty="0"/>
              <a:t>Click to  add role</a:t>
            </a:r>
            <a:br>
              <a:rPr lang="en-US" dirty="0"/>
            </a:br>
            <a:r>
              <a:rPr lang="en-US" dirty="0"/>
              <a:t>or title</a:t>
            </a:r>
          </a:p>
        </p:txBody>
      </p:sp>
      <p:sp>
        <p:nvSpPr>
          <p:cNvPr id="84" name="Text Placeholder 57">
            <a:extLst>
              <a:ext uri="{FF2B5EF4-FFF2-40B4-BE49-F238E27FC236}">
                <a16:creationId xmlns:a16="http://schemas.microsoft.com/office/drawing/2014/main" id="{9E02C987-7A42-024C-8B45-909B6D51F0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90074" y="3931920"/>
            <a:ext cx="1593636" cy="2233930"/>
          </a:xfrm>
        </p:spPr>
        <p:txBody>
          <a:bodyPr lIns="0">
            <a:noAutofit/>
          </a:bodyPr>
          <a:lstStyle>
            <a:lvl1pPr>
              <a:defRPr sz="12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4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add bio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9" name="Picture 88" descr="York University Logo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0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1323" userDrawn="1">
          <p15:clr>
            <a:srgbClr val="FBAE40"/>
          </p15:clr>
        </p15:guide>
        <p15:guide id="5" pos="1524" userDrawn="1">
          <p15:clr>
            <a:srgbClr val="FBAE40"/>
          </p15:clr>
        </p15:guide>
        <p15:guide id="6" pos="2525" userDrawn="1">
          <p15:clr>
            <a:srgbClr val="FBAE40"/>
          </p15:clr>
        </p15:guide>
        <p15:guide id="7" pos="2732" userDrawn="1">
          <p15:clr>
            <a:srgbClr val="FBAE40"/>
          </p15:clr>
        </p15:guide>
        <p15:guide id="8" pos="3739" userDrawn="1">
          <p15:clr>
            <a:srgbClr val="FBAE40"/>
          </p15:clr>
        </p15:guide>
        <p15:guide id="9" pos="3940" userDrawn="1">
          <p15:clr>
            <a:srgbClr val="FBAE40"/>
          </p15:clr>
        </p15:guide>
        <p15:guide id="10" pos="4947" userDrawn="1">
          <p15:clr>
            <a:srgbClr val="FBAE40"/>
          </p15:clr>
        </p15:guide>
        <p15:guide id="11" pos="5148" userDrawn="1">
          <p15:clr>
            <a:srgbClr val="FBAE40"/>
          </p15:clr>
        </p15:guide>
        <p15:guide id="12" pos="6155" userDrawn="1">
          <p15:clr>
            <a:srgbClr val="FBAE40"/>
          </p15:clr>
        </p15:guide>
        <p15:guide id="13" pos="6356" userDrawn="1">
          <p15:clr>
            <a:srgbClr val="FBAE40"/>
          </p15:clr>
        </p15:guide>
        <p15:guide id="14" pos="7363" userDrawn="1">
          <p15:clr>
            <a:srgbClr val="FBAE40"/>
          </p15:clr>
        </p15:guide>
        <p15:guide id="17" orient="horz" pos="1933" userDrawn="1">
          <p15:clr>
            <a:srgbClr val="FBAE40"/>
          </p15:clr>
        </p15:guide>
        <p15:guide id="18" orient="horz" pos="2505" userDrawn="1">
          <p15:clr>
            <a:srgbClr val="FBAE40"/>
          </p15:clr>
        </p15:guide>
        <p15:guide id="20" orient="horz" pos="388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York University Logo">
            <a:extLst>
              <a:ext uri="{FF2B5EF4-FFF2-40B4-BE49-F238E27FC236}">
                <a16:creationId xmlns:a16="http://schemas.microsoft.com/office/drawing/2014/main" id="{7865DF70-CAC2-5B48-A439-F80062E2E2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64C34-46C3-CF47-86FC-801C5C79FA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109-2268-364C-8CD6-E955F7C5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9BDC70-74B9-044C-8E4F-7A7CA082BF9A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B4CAAB5D-0925-2346-BEC1-0B343C0163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464425" y="3796153"/>
            <a:ext cx="4212195" cy="2369698"/>
          </a:xfrm>
        </p:spPr>
        <p:txBody>
          <a:bodyPr lIns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AB37550-8A87-7441-9466-8056CD272C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0615" y="3796153"/>
            <a:ext cx="6791343" cy="2369698"/>
          </a:xfr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EBA71C-0E20-6E4F-B108-F26C9CC9F31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78712" y="1197263"/>
            <a:ext cx="4211638" cy="237721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B00F938-8D68-9B4D-9BF9-D2B9ADDA70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615" y="1196975"/>
            <a:ext cx="6791343" cy="2377498"/>
          </a:xfrm>
        </p:spPr>
        <p:txBody>
          <a:bodyPr lIns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BEAB38-C748-2248-8770-3109CF34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>
            <a:noAutofit/>
          </a:bodyPr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</p:spTree>
    <p:extLst>
      <p:ext uri="{BB962C8B-B14F-4D97-AF65-F5344CB8AC3E}">
        <p14:creationId xmlns:p14="http://schemas.microsoft.com/office/powerpoint/2010/main" val="838146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5" pos="4702">
          <p15:clr>
            <a:srgbClr val="FBAE40"/>
          </p15:clr>
        </p15:guide>
        <p15:guide id="6" pos="7363">
          <p15:clr>
            <a:srgbClr val="FBAE40"/>
          </p15:clr>
        </p15:guide>
        <p15:guide id="9" orient="horz" pos="2251">
          <p15:clr>
            <a:srgbClr val="FBAE40"/>
          </p15:clr>
        </p15:guide>
        <p15:guide id="10" orient="horz" pos="2387">
          <p15:clr>
            <a:srgbClr val="FBAE40"/>
          </p15:clr>
        </p15:guide>
        <p15:guide id="11" orient="horz" pos="754">
          <p15:clr>
            <a:srgbClr val="FBAE40"/>
          </p15:clr>
        </p15:guide>
        <p15:guide id="12" orient="horz" pos="388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Content Slide (Styl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York University Logo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</p:spTree>
    <p:extLst>
      <p:ext uri="{BB962C8B-B14F-4D97-AF65-F5344CB8AC3E}">
        <p14:creationId xmlns:p14="http://schemas.microsoft.com/office/powerpoint/2010/main" val="368370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Content Slide (Styl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York University Logo">
            <a:extLst>
              <a:ext uri="{FF2B5EF4-FFF2-40B4-BE49-F238E27FC236}">
                <a16:creationId xmlns:a16="http://schemas.microsoft.com/office/drawing/2014/main" id="{8DB00395-58E4-2940-BEC1-A7ECD6C19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93916-EA4C-D34B-8794-BD8EBAD8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</a:extLst>
          </p:cNvPr>
          <p:cNvSpPr/>
          <p:nvPr userDrawn="1"/>
        </p:nvSpPr>
        <p:spPr>
          <a:xfrm rot="5400000">
            <a:off x="8734199" y="3400200"/>
            <a:ext cx="6858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2BED61-216A-7F41-90CF-1CE174745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6D2240-FA47-0D4F-A2AD-9029D0943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</p:spTree>
    <p:extLst>
      <p:ext uri="{BB962C8B-B14F-4D97-AF65-F5344CB8AC3E}">
        <p14:creationId xmlns:p14="http://schemas.microsoft.com/office/powerpoint/2010/main" val="514207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>
          <p15:clr>
            <a:srgbClr val="FBAE40"/>
          </p15:clr>
        </p15:guide>
        <p15:guide id="4" pos="7363">
          <p15:clr>
            <a:srgbClr val="FBAE40"/>
          </p15:clr>
        </p15:guide>
        <p15:guide id="6" orient="horz" pos="4320">
          <p15:clr>
            <a:srgbClr val="FBAE40"/>
          </p15:clr>
        </p15:guide>
        <p15:guide id="7" orient="horz" pos="754">
          <p15:clr>
            <a:srgbClr val="FBAE40"/>
          </p15:clr>
        </p15:guide>
        <p15:guide id="10" orient="horz" pos="38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Content Slide (Reverse Sty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lid RED Background">
            <a:extLst>
              <a:ext uri="{FF2B5EF4-FFF2-40B4-BE49-F238E27FC236}">
                <a16:creationId xmlns:a16="http://schemas.microsoft.com/office/drawing/2014/main" id="{C6E92374-9A2A-7340-9A77-6FC6D93B4B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AFBAB-FE6B-244E-B462-18CE5282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D6444-7929-724E-BB2A-0AFE5BF6CFDF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008195-F589-284C-88E0-4291E0E17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pic>
        <p:nvPicPr>
          <p:cNvPr id="11" name="Picture 10" descr="York University Logo">
            <a:extLst>
              <a:ext uri="{FF2B5EF4-FFF2-40B4-BE49-F238E27FC236}">
                <a16:creationId xmlns:a16="http://schemas.microsoft.com/office/drawing/2014/main" id="{B15CAE20-284E-154E-A048-D6BDC26BDD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5913" y="6372792"/>
            <a:ext cx="1240699" cy="273599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CF95D8A-E1E8-AD4C-8828-0D11AFB45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75" y="1196975"/>
            <a:ext cx="11169650" cy="496887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65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7363" userDrawn="1">
          <p15:clr>
            <a:srgbClr val="FBAE40"/>
          </p15:clr>
        </p15:guide>
        <p15:guide id="6" orient="horz" pos="4320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10" orient="horz" pos="388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53F225-B7C0-C74B-A467-EE9BF5427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pic>
        <p:nvPicPr>
          <p:cNvPr id="9" name="Picture 8" descr="York University Logo">
            <a:extLst>
              <a:ext uri="{FF2B5EF4-FFF2-40B4-BE49-F238E27FC236}">
                <a16:creationId xmlns:a16="http://schemas.microsoft.com/office/drawing/2014/main" id="{47871F36-3B46-EF44-9BF2-45303CDBB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8626B5-9424-544A-997E-D29151C33BF4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3E068-BDC1-CD48-959B-6E94C600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5B64C28E-966E-6B4A-816A-311B7D0A2E6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D209-A393-9C4C-ADA3-22DEC2BB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2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7363" userDrawn="1">
          <p15:clr>
            <a:srgbClr val="FBAE40"/>
          </p15:clr>
        </p15:guide>
        <p15:guide id="8" orient="horz" pos="38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tyle 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2F386F9E-0351-A244-86B4-187CD1904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65000" y="-947342"/>
            <a:ext cx="2554514" cy="8075345"/>
            <a:chOff x="12065000" y="-947342"/>
            <a:chExt cx="2554514" cy="807534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91AC152-ACFF-9440-8359-A23A141728B0}"/>
                </a:ext>
              </a:extLst>
            </p:cNvPr>
            <p:cNvGrpSpPr/>
            <p:nvPr userDrawn="1"/>
          </p:nvGrpSpPr>
          <p:grpSpPr>
            <a:xfrm>
              <a:off x="12192000" y="-947342"/>
              <a:ext cx="2427514" cy="605550"/>
              <a:chOff x="12192000" y="-947342"/>
              <a:chExt cx="2427514" cy="605550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CCD7EE7-FBA7-0742-83D5-DB1438166ADA}"/>
                  </a:ext>
                </a:extLst>
              </p:cNvPr>
              <p:cNvSpPr txBox="1"/>
              <p:nvPr userDrawn="1"/>
            </p:nvSpPr>
            <p:spPr>
              <a:xfrm>
                <a:off x="12192000" y="-947342"/>
                <a:ext cx="2144486" cy="605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To remove slide tips,</a:t>
                </a:r>
              </a:p>
              <a:p>
                <a:pPr>
                  <a:lnSpc>
                    <a:spcPct val="90000"/>
                  </a:lnSpc>
                  <a:spcAft>
                    <a:spcPts val="4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click View &gt; Slide Master.</a:t>
                </a:r>
              </a:p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After removing, click ‘X’ to exit.  </a:t>
                </a: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46E6FAC1-565A-4345-B9D8-5E4B9BE8432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4291128" y="-853006"/>
                <a:ext cx="328386" cy="44660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AFB5B04-540A-4E45-BBA0-025C7621B3B6}"/>
                </a:ext>
              </a:extLst>
            </p:cNvPr>
            <p:cNvGrpSpPr/>
            <p:nvPr userDrawn="1"/>
          </p:nvGrpSpPr>
          <p:grpSpPr>
            <a:xfrm>
              <a:off x="12065000" y="-254000"/>
              <a:ext cx="2171700" cy="3007249"/>
              <a:chOff x="12115800" y="0"/>
              <a:chExt cx="2171700" cy="3007249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8F5D376-4743-7C42-A4C1-85048EB271FF}"/>
                  </a:ext>
                </a:extLst>
              </p:cNvPr>
              <p:cNvSpPr/>
              <p:nvPr userDrawn="1"/>
            </p:nvSpPr>
            <p:spPr>
              <a:xfrm>
                <a:off x="12287249" y="453077"/>
                <a:ext cx="2000251" cy="25541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A10C77A-7716-E54A-B71B-65D64BC0E7AE}"/>
                  </a:ext>
                </a:extLst>
              </p:cNvPr>
              <p:cNvSpPr/>
              <p:nvPr userDrawn="1"/>
            </p:nvSpPr>
            <p:spPr>
              <a:xfrm>
                <a:off x="12287249" y="0"/>
                <a:ext cx="2000251" cy="49061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8" name="Right Triangle 87">
                <a:extLst>
                  <a:ext uri="{FF2B5EF4-FFF2-40B4-BE49-F238E27FC236}">
                    <a16:creationId xmlns:a16="http://schemas.microsoft.com/office/drawing/2014/main" id="{4EF1D256-242B-4D4F-8A93-B9D7F7E4CB89}"/>
                  </a:ext>
                </a:extLst>
              </p:cNvPr>
              <p:cNvSpPr/>
              <p:nvPr userDrawn="1"/>
            </p:nvSpPr>
            <p:spPr>
              <a:xfrm flipH="1">
                <a:off x="12115800" y="0"/>
                <a:ext cx="174111" cy="216371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BDC8405-4389-B34B-B083-63465468A6BB}"/>
                  </a:ext>
                </a:extLst>
              </p:cNvPr>
              <p:cNvSpPr txBox="1"/>
              <p:nvPr userDrawn="1"/>
            </p:nvSpPr>
            <p:spPr>
              <a:xfrm>
                <a:off x="12516910" y="90429"/>
                <a:ext cx="1211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SLIDE</a:t>
                </a:r>
                <a:r>
                  <a:rPr lang="en-US" sz="1400" b="0" i="0" baseline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 TIPS</a:t>
                </a:r>
                <a:endPara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B1BE78A-6AE4-344B-88B8-5CFA621650BA}"/>
                  </a:ext>
                </a:extLst>
              </p:cNvPr>
              <p:cNvSpPr txBox="1"/>
              <p:nvPr userDrawn="1"/>
            </p:nvSpPr>
            <p:spPr>
              <a:xfrm>
                <a:off x="12369020" y="656836"/>
                <a:ext cx="1854980" cy="22599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</a:rPr>
                  <a:t>To place your own photo, use Master slides like “Title Style 1” to create from scratch.</a:t>
                </a:r>
              </a:p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 may also delete</a:t>
                </a:r>
                <a:b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existing photos to reveal the placeholder beneath. Then t</a:t>
                </a: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o add a photo, drag a photo onto the slide or click the icon in the placeholder to browse for</a:t>
                </a:r>
                <a:b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your image.</a:t>
                </a:r>
              </a:p>
              <a:p>
                <a:pPr marL="96838" indent="-96838"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If the image covers your text, right click the image, and select “Arrange - &gt; Send to back”.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2EEB2D-003A-C044-B2BF-0603E253B481}"/>
                </a:ext>
              </a:extLst>
            </p:cNvPr>
            <p:cNvGrpSpPr/>
            <p:nvPr userDrawn="1"/>
          </p:nvGrpSpPr>
          <p:grpSpPr>
            <a:xfrm>
              <a:off x="12237133" y="2882622"/>
              <a:ext cx="2011532" cy="985422"/>
              <a:chOff x="12272640" y="6571606"/>
              <a:chExt cx="1538402" cy="985422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8E19EB7-DBEF-2F4C-A3C9-BE2D2907884F}"/>
                  </a:ext>
                </a:extLst>
              </p:cNvPr>
              <p:cNvSpPr/>
              <p:nvPr userDrawn="1"/>
            </p:nvSpPr>
            <p:spPr>
              <a:xfrm>
                <a:off x="12272640" y="6571606"/>
                <a:ext cx="1538402" cy="98542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IBM Plex Sans" panose="020B0503050203000203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92FEE31-9402-3641-8E13-A1DC09FFF216}"/>
                  </a:ext>
                </a:extLst>
              </p:cNvPr>
              <p:cNvSpPr txBox="1"/>
              <p:nvPr userDrawn="1"/>
            </p:nvSpPr>
            <p:spPr>
              <a:xfrm>
                <a:off x="12425440" y="7002160"/>
                <a:ext cx="11615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1000">
                    <a:solidFill>
                      <a:schemeClr val="accent2"/>
                    </a:solidFill>
                    <a:latin typeface="IBM Plex Sans" panose="020B0503050203000203" pitchFamily="34" charset="0"/>
                    <a:ea typeface="Arial" charset="0"/>
                    <a:cs typeface="Arial" charset="0"/>
                  </a:rPr>
                  <a:t>Access programmed text formats by using the ‘Indent More’ button.</a:t>
                </a:r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C43048D5-A7A2-8D41-BF60-AA36EF7D553E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12426082" y="6665739"/>
                <a:ext cx="196784" cy="22898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A09D0C0-E76A-FE4E-89D3-B4C1E4D9F2B8}"/>
                </a:ext>
              </a:extLst>
            </p:cNvPr>
            <p:cNvGrpSpPr/>
            <p:nvPr userDrawn="1"/>
          </p:nvGrpSpPr>
          <p:grpSpPr>
            <a:xfrm>
              <a:off x="12236449" y="4009675"/>
              <a:ext cx="2147063" cy="3118328"/>
              <a:chOff x="12236449" y="4803495"/>
              <a:chExt cx="2147063" cy="311832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7D643199-832B-4E45-BC80-3D20C1502357}"/>
                  </a:ext>
                </a:extLst>
              </p:cNvPr>
              <p:cNvGrpSpPr/>
              <p:nvPr userDrawn="1"/>
            </p:nvGrpSpPr>
            <p:grpSpPr>
              <a:xfrm>
                <a:off x="12236449" y="4803495"/>
                <a:ext cx="2147063" cy="2485366"/>
                <a:chOff x="12287249" y="1112812"/>
                <a:chExt cx="2147063" cy="3086847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F34D033-1819-4A4E-A421-29286A39B8E4}"/>
                    </a:ext>
                  </a:extLst>
                </p:cNvPr>
                <p:cNvSpPr/>
                <p:nvPr userDrawn="1"/>
              </p:nvSpPr>
              <p:spPr>
                <a:xfrm>
                  <a:off x="12287249" y="1565888"/>
                  <a:ext cx="2000251" cy="263377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424543DC-6DB0-D74D-8680-6B9EC0BFAC9E}"/>
                    </a:ext>
                  </a:extLst>
                </p:cNvPr>
                <p:cNvSpPr/>
                <p:nvPr userDrawn="1"/>
              </p:nvSpPr>
              <p:spPr>
                <a:xfrm>
                  <a:off x="12287249" y="1112812"/>
                  <a:ext cx="2000251" cy="4906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6E36498-BB5A-094F-9813-895D4144F98D}"/>
                    </a:ext>
                  </a:extLst>
                </p:cNvPr>
                <p:cNvSpPr txBox="1"/>
                <p:nvPr userDrawn="1"/>
              </p:nvSpPr>
              <p:spPr>
                <a:xfrm>
                  <a:off x="12516910" y="1189721"/>
                  <a:ext cx="1917402" cy="382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0" i="0">
                      <a:solidFill>
                        <a:schemeClr val="bg1"/>
                      </a:solidFill>
                      <a:latin typeface="IBM Plex Sans Medium" panose="020B0503050203000203" pitchFamily="34" charset="0"/>
                      <a:ea typeface="Roboto" charset="0"/>
                      <a:cs typeface="Roboto" charset="0"/>
                    </a:rPr>
                    <a:t>GUIDELINES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0AB33B9-1B32-3B48-8B27-F90679BA840E}"/>
                    </a:ext>
                  </a:extLst>
                </p:cNvPr>
                <p:cNvSpPr txBox="1"/>
                <p:nvPr userDrawn="1"/>
              </p:nvSpPr>
              <p:spPr>
                <a:xfrm>
                  <a:off x="12369020" y="1842802"/>
                  <a:ext cx="1797275" cy="21058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Each layout has its own custom gridlines to help build your slides. Keep content within the guides and do not go past them.</a:t>
                  </a:r>
                </a:p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To make guides visible right-click your slide &gt; Grids &amp; Guides &gt; Ensure ‘Guides’ is checked</a:t>
                  </a:r>
                </a:p>
              </p:txBody>
            </p:sp>
          </p:grpSp>
          <p:pic>
            <p:nvPicPr>
              <p:cNvPr id="78" name="Picture 7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202A2E7-09D5-8B49-AACE-4354C4E4996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20795" y="6858000"/>
                <a:ext cx="1365354" cy="106382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Placeholder 9" descr="York University Logo">
            <a:extLst>
              <a:ext uri="{FF2B5EF4-FFF2-40B4-BE49-F238E27FC236}">
                <a16:creationId xmlns:a16="http://schemas.microsoft.com/office/drawing/2014/main" id="{2ED20F88-F063-1C44-B6C6-FB730D81F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2293" y="5788897"/>
            <a:ext cx="4290917" cy="360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2924C3-2BEC-7C49-B3BE-B8B622BB3D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5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pos="350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 (up to 72 imag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6E2A8AFB-F209-8C42-ACBB-8E2C934266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59" y="225425"/>
            <a:ext cx="11161240" cy="720000"/>
          </a:xfrm>
        </p:spPr>
        <p:txBody>
          <a:bodyPr/>
          <a:lstStyle>
            <a:lvl1pPr>
              <a:defRPr b="1" i="0">
                <a:latin typeface="IBM Plex Sans SemiBold" panose="020B0503050203000203" pitchFamily="34" charset="0"/>
              </a:defRPr>
            </a:lvl1pPr>
          </a:lstStyle>
          <a:p>
            <a:r>
              <a:rPr lang="en-US" dirty="0"/>
              <a:t>Click to Add a Title To Your Slide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C51042-5426-6840-9776-176F18AE763C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 descr="York University Logo&#10;">
            <a:extLst>
              <a:ext uri="{FF2B5EF4-FFF2-40B4-BE49-F238E27FC236}">
                <a16:creationId xmlns:a16="http://schemas.microsoft.com/office/drawing/2014/main" id="{BCF0B2E4-19B3-E347-A2C0-292DB4DF1E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13" y="6372792"/>
            <a:ext cx="1240699" cy="273600"/>
          </a:xfrm>
          <a:prstGeom prst="rect">
            <a:avLst/>
          </a:prstGeom>
        </p:spPr>
      </p:pic>
      <p:sp>
        <p:nvSpPr>
          <p:cNvPr id="240" name="Picture Placeholder 51">
            <a:extLst>
              <a:ext uri="{FF2B5EF4-FFF2-40B4-BE49-F238E27FC236}">
                <a16:creationId xmlns:a16="http://schemas.microsoft.com/office/drawing/2014/main" id="{B2DE1F1D-4FD3-624D-8F9C-E74B8DCBCB3B}"/>
              </a:ext>
            </a:extLst>
          </p:cNvPr>
          <p:cNvSpPr>
            <a:spLocks noGrp="1"/>
          </p:cNvSpPr>
          <p:nvPr>
            <p:ph type="pic" sz="quarter" idx="143" hasCustomPrompt="1"/>
          </p:nvPr>
        </p:nvSpPr>
        <p:spPr>
          <a:xfrm>
            <a:off x="1111539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41" name="Picture Placeholder 51">
            <a:extLst>
              <a:ext uri="{FF2B5EF4-FFF2-40B4-BE49-F238E27FC236}">
                <a16:creationId xmlns:a16="http://schemas.microsoft.com/office/drawing/2014/main" id="{95CFEACE-AC66-9843-A828-8A5669BF2B8B}"/>
              </a:ext>
            </a:extLst>
          </p:cNvPr>
          <p:cNvSpPr>
            <a:spLocks noGrp="1"/>
          </p:cNvSpPr>
          <p:nvPr>
            <p:ph type="pic" sz="quarter" idx="144" hasCustomPrompt="1"/>
          </p:nvPr>
        </p:nvSpPr>
        <p:spPr>
          <a:xfrm>
            <a:off x="1111539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9" name="Picture Placeholder 51">
            <a:extLst>
              <a:ext uri="{FF2B5EF4-FFF2-40B4-BE49-F238E27FC236}">
                <a16:creationId xmlns:a16="http://schemas.microsoft.com/office/drawing/2014/main" id="{D38E2419-3D26-0F44-A573-096075B9CDFF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1111539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8" name="Picture Placeholder 51">
            <a:extLst>
              <a:ext uri="{FF2B5EF4-FFF2-40B4-BE49-F238E27FC236}">
                <a16:creationId xmlns:a16="http://schemas.microsoft.com/office/drawing/2014/main" id="{5E33F143-403B-7140-8B48-CEE1AB4D9072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1111539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7" name="Picture Placeholder 51">
            <a:extLst>
              <a:ext uri="{FF2B5EF4-FFF2-40B4-BE49-F238E27FC236}">
                <a16:creationId xmlns:a16="http://schemas.microsoft.com/office/drawing/2014/main" id="{01E00AE3-9D17-A84E-BD58-71234A7BE594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1111539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6" name="Picture Placeholder 51">
            <a:extLst>
              <a:ext uri="{FF2B5EF4-FFF2-40B4-BE49-F238E27FC236}">
                <a16:creationId xmlns:a16="http://schemas.microsoft.com/office/drawing/2014/main" id="{1D85D746-2B08-2642-B5CD-D035D96F9F23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1111539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5" name="Picture Placeholder 51">
            <a:extLst>
              <a:ext uri="{FF2B5EF4-FFF2-40B4-BE49-F238E27FC236}">
                <a16:creationId xmlns:a16="http://schemas.microsoft.com/office/drawing/2014/main" id="{ECC47FF5-71A0-4F42-808C-8CD82A1A8AF2}"/>
              </a:ext>
            </a:extLst>
          </p:cNvPr>
          <p:cNvSpPr>
            <a:spLocks noGrp="1"/>
          </p:cNvSpPr>
          <p:nvPr>
            <p:ph type="pic" sz="quarter" idx="138" hasCustomPrompt="1"/>
          </p:nvPr>
        </p:nvSpPr>
        <p:spPr>
          <a:xfrm>
            <a:off x="1015176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4" name="Picture Placeholder 51">
            <a:extLst>
              <a:ext uri="{FF2B5EF4-FFF2-40B4-BE49-F238E27FC236}">
                <a16:creationId xmlns:a16="http://schemas.microsoft.com/office/drawing/2014/main" id="{B2B385C4-495C-4F4B-9087-1B6BA2D1A2A8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015176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3" name="Picture Placeholder 51">
            <a:extLst>
              <a:ext uri="{FF2B5EF4-FFF2-40B4-BE49-F238E27FC236}">
                <a16:creationId xmlns:a16="http://schemas.microsoft.com/office/drawing/2014/main" id="{50AD7228-9A72-CA42-B2B9-DA25FF5D9948}"/>
              </a:ext>
            </a:extLst>
          </p:cNvPr>
          <p:cNvSpPr>
            <a:spLocks noGrp="1"/>
          </p:cNvSpPr>
          <p:nvPr>
            <p:ph type="pic" sz="quarter" idx="136" hasCustomPrompt="1"/>
          </p:nvPr>
        </p:nvSpPr>
        <p:spPr>
          <a:xfrm>
            <a:off x="1015176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2" name="Picture Placeholder 51">
            <a:extLst>
              <a:ext uri="{FF2B5EF4-FFF2-40B4-BE49-F238E27FC236}">
                <a16:creationId xmlns:a16="http://schemas.microsoft.com/office/drawing/2014/main" id="{9BB425F9-DA11-A741-8A84-010E8DFD2AC3}"/>
              </a:ext>
            </a:extLst>
          </p:cNvPr>
          <p:cNvSpPr>
            <a:spLocks noGrp="1"/>
          </p:cNvSpPr>
          <p:nvPr>
            <p:ph type="pic" sz="quarter" idx="135" hasCustomPrompt="1"/>
          </p:nvPr>
        </p:nvSpPr>
        <p:spPr>
          <a:xfrm>
            <a:off x="1015176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1" name="Picture Placeholder 51">
            <a:extLst>
              <a:ext uri="{FF2B5EF4-FFF2-40B4-BE49-F238E27FC236}">
                <a16:creationId xmlns:a16="http://schemas.microsoft.com/office/drawing/2014/main" id="{6673E2B7-3975-DC44-B47B-3C5074F75DA8}"/>
              </a:ext>
            </a:extLst>
          </p:cNvPr>
          <p:cNvSpPr>
            <a:spLocks noGrp="1"/>
          </p:cNvSpPr>
          <p:nvPr>
            <p:ph type="pic" sz="quarter" idx="134" hasCustomPrompt="1"/>
          </p:nvPr>
        </p:nvSpPr>
        <p:spPr>
          <a:xfrm>
            <a:off x="1015176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30" name="Picture Placeholder 51">
            <a:extLst>
              <a:ext uri="{FF2B5EF4-FFF2-40B4-BE49-F238E27FC236}">
                <a16:creationId xmlns:a16="http://schemas.microsoft.com/office/drawing/2014/main" id="{DD17B399-06ED-A749-8DAD-053DFA9A4B27}"/>
              </a:ext>
            </a:extLst>
          </p:cNvPr>
          <p:cNvSpPr>
            <a:spLocks noGrp="1"/>
          </p:cNvSpPr>
          <p:nvPr>
            <p:ph type="pic" sz="quarter" idx="133" hasCustomPrompt="1"/>
          </p:nvPr>
        </p:nvSpPr>
        <p:spPr>
          <a:xfrm>
            <a:off x="1015176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9" name="Picture Placeholder 51">
            <a:extLst>
              <a:ext uri="{FF2B5EF4-FFF2-40B4-BE49-F238E27FC236}">
                <a16:creationId xmlns:a16="http://schemas.microsoft.com/office/drawing/2014/main" id="{B9C51166-7A07-8142-9492-A066BF6C66DB}"/>
              </a:ext>
            </a:extLst>
          </p:cNvPr>
          <p:cNvSpPr>
            <a:spLocks noGrp="1"/>
          </p:cNvSpPr>
          <p:nvPr>
            <p:ph type="pic" sz="quarter" idx="132" hasCustomPrompt="1"/>
          </p:nvPr>
        </p:nvSpPr>
        <p:spPr>
          <a:xfrm>
            <a:off x="918812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8" name="Picture Placeholder 51">
            <a:extLst>
              <a:ext uri="{FF2B5EF4-FFF2-40B4-BE49-F238E27FC236}">
                <a16:creationId xmlns:a16="http://schemas.microsoft.com/office/drawing/2014/main" id="{1C03E3CC-2B92-B04E-9319-BDC6717C1CE3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918812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7" name="Picture Placeholder 51">
            <a:extLst>
              <a:ext uri="{FF2B5EF4-FFF2-40B4-BE49-F238E27FC236}">
                <a16:creationId xmlns:a16="http://schemas.microsoft.com/office/drawing/2014/main" id="{5F392332-895D-5F41-A71A-181F220CA135}"/>
              </a:ext>
            </a:extLst>
          </p:cNvPr>
          <p:cNvSpPr>
            <a:spLocks noGrp="1"/>
          </p:cNvSpPr>
          <p:nvPr>
            <p:ph type="pic" sz="quarter" idx="130" hasCustomPrompt="1"/>
          </p:nvPr>
        </p:nvSpPr>
        <p:spPr>
          <a:xfrm>
            <a:off x="918812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6" name="Picture Placeholder 51">
            <a:extLst>
              <a:ext uri="{FF2B5EF4-FFF2-40B4-BE49-F238E27FC236}">
                <a16:creationId xmlns:a16="http://schemas.microsoft.com/office/drawing/2014/main" id="{7402AA1E-B3CE-2C4F-A4A3-16F1563F0DC8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918812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5" name="Picture Placeholder 51">
            <a:extLst>
              <a:ext uri="{FF2B5EF4-FFF2-40B4-BE49-F238E27FC236}">
                <a16:creationId xmlns:a16="http://schemas.microsoft.com/office/drawing/2014/main" id="{6B7236E6-609D-D441-BC9D-4713AD39B177}"/>
              </a:ext>
            </a:extLst>
          </p:cNvPr>
          <p:cNvSpPr>
            <a:spLocks noGrp="1"/>
          </p:cNvSpPr>
          <p:nvPr>
            <p:ph type="pic" sz="quarter" idx="128" hasCustomPrompt="1"/>
          </p:nvPr>
        </p:nvSpPr>
        <p:spPr>
          <a:xfrm>
            <a:off x="918812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4" name="Picture Placeholder 51">
            <a:extLst>
              <a:ext uri="{FF2B5EF4-FFF2-40B4-BE49-F238E27FC236}">
                <a16:creationId xmlns:a16="http://schemas.microsoft.com/office/drawing/2014/main" id="{792892B3-7CF5-5649-96C0-2DCBA328F53B}"/>
              </a:ext>
            </a:extLst>
          </p:cNvPr>
          <p:cNvSpPr>
            <a:spLocks noGrp="1"/>
          </p:cNvSpPr>
          <p:nvPr>
            <p:ph type="pic" sz="quarter" idx="127" hasCustomPrompt="1"/>
          </p:nvPr>
        </p:nvSpPr>
        <p:spPr>
          <a:xfrm>
            <a:off x="918812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3" name="Picture Placeholder 51">
            <a:extLst>
              <a:ext uri="{FF2B5EF4-FFF2-40B4-BE49-F238E27FC236}">
                <a16:creationId xmlns:a16="http://schemas.microsoft.com/office/drawing/2014/main" id="{71FA0BCC-56C8-C94E-B3A6-064A142A06BE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822448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2" name="Picture Placeholder 51">
            <a:extLst>
              <a:ext uri="{FF2B5EF4-FFF2-40B4-BE49-F238E27FC236}">
                <a16:creationId xmlns:a16="http://schemas.microsoft.com/office/drawing/2014/main" id="{630F25F6-C048-CA41-9BE7-8FCC2A2F2041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822448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1" name="Picture Placeholder 51">
            <a:extLst>
              <a:ext uri="{FF2B5EF4-FFF2-40B4-BE49-F238E27FC236}">
                <a16:creationId xmlns:a16="http://schemas.microsoft.com/office/drawing/2014/main" id="{47EE2CCB-BCD5-A445-9D5A-15FA14A665F8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822448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20" name="Picture Placeholder 51">
            <a:extLst>
              <a:ext uri="{FF2B5EF4-FFF2-40B4-BE49-F238E27FC236}">
                <a16:creationId xmlns:a16="http://schemas.microsoft.com/office/drawing/2014/main" id="{39F2B5E0-5CFE-DA4D-B31A-E612DD780ABE}"/>
              </a:ext>
            </a:extLst>
          </p:cNvPr>
          <p:cNvSpPr>
            <a:spLocks noGrp="1"/>
          </p:cNvSpPr>
          <p:nvPr>
            <p:ph type="pic" sz="quarter" idx="123" hasCustomPrompt="1"/>
          </p:nvPr>
        </p:nvSpPr>
        <p:spPr>
          <a:xfrm>
            <a:off x="822448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9" name="Picture Placeholder 51">
            <a:extLst>
              <a:ext uri="{FF2B5EF4-FFF2-40B4-BE49-F238E27FC236}">
                <a16:creationId xmlns:a16="http://schemas.microsoft.com/office/drawing/2014/main" id="{CBC3910F-A9CF-BB44-A0FA-9487F83F7E1A}"/>
              </a:ext>
            </a:extLst>
          </p:cNvPr>
          <p:cNvSpPr>
            <a:spLocks noGrp="1"/>
          </p:cNvSpPr>
          <p:nvPr>
            <p:ph type="pic" sz="quarter" idx="122" hasCustomPrompt="1"/>
          </p:nvPr>
        </p:nvSpPr>
        <p:spPr>
          <a:xfrm>
            <a:off x="822448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8" name="Picture Placeholder 51">
            <a:extLst>
              <a:ext uri="{FF2B5EF4-FFF2-40B4-BE49-F238E27FC236}">
                <a16:creationId xmlns:a16="http://schemas.microsoft.com/office/drawing/2014/main" id="{817F9E26-4A9A-F84B-875B-6F1218A0B5D3}"/>
              </a:ext>
            </a:extLst>
          </p:cNvPr>
          <p:cNvSpPr>
            <a:spLocks noGrp="1"/>
          </p:cNvSpPr>
          <p:nvPr>
            <p:ph type="pic" sz="quarter" idx="121" hasCustomPrompt="1"/>
          </p:nvPr>
        </p:nvSpPr>
        <p:spPr>
          <a:xfrm>
            <a:off x="822448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7" name="Picture Placeholder 51">
            <a:extLst>
              <a:ext uri="{FF2B5EF4-FFF2-40B4-BE49-F238E27FC236}">
                <a16:creationId xmlns:a16="http://schemas.microsoft.com/office/drawing/2014/main" id="{313D8061-4306-254C-BD45-9585B831894C}"/>
              </a:ext>
            </a:extLst>
          </p:cNvPr>
          <p:cNvSpPr>
            <a:spLocks noGrp="1"/>
          </p:cNvSpPr>
          <p:nvPr>
            <p:ph type="pic" sz="quarter" idx="120" hasCustomPrompt="1"/>
          </p:nvPr>
        </p:nvSpPr>
        <p:spPr>
          <a:xfrm>
            <a:off x="726084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6" name="Picture Placeholder 51">
            <a:extLst>
              <a:ext uri="{FF2B5EF4-FFF2-40B4-BE49-F238E27FC236}">
                <a16:creationId xmlns:a16="http://schemas.microsoft.com/office/drawing/2014/main" id="{F110E207-9770-BE48-BA32-A6CE9DE4AAF3}"/>
              </a:ext>
            </a:extLst>
          </p:cNvPr>
          <p:cNvSpPr>
            <a:spLocks noGrp="1"/>
          </p:cNvSpPr>
          <p:nvPr>
            <p:ph type="pic" sz="quarter" idx="119" hasCustomPrompt="1"/>
          </p:nvPr>
        </p:nvSpPr>
        <p:spPr>
          <a:xfrm>
            <a:off x="726084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5" name="Picture Placeholder 51">
            <a:extLst>
              <a:ext uri="{FF2B5EF4-FFF2-40B4-BE49-F238E27FC236}">
                <a16:creationId xmlns:a16="http://schemas.microsoft.com/office/drawing/2014/main" id="{DF551907-9CB1-DE41-9FF6-A5DC8830BDA4}"/>
              </a:ext>
            </a:extLst>
          </p:cNvPr>
          <p:cNvSpPr>
            <a:spLocks noGrp="1"/>
          </p:cNvSpPr>
          <p:nvPr>
            <p:ph type="pic" sz="quarter" idx="118" hasCustomPrompt="1"/>
          </p:nvPr>
        </p:nvSpPr>
        <p:spPr>
          <a:xfrm>
            <a:off x="726084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4" name="Picture Placeholder 51">
            <a:extLst>
              <a:ext uri="{FF2B5EF4-FFF2-40B4-BE49-F238E27FC236}">
                <a16:creationId xmlns:a16="http://schemas.microsoft.com/office/drawing/2014/main" id="{36F35A0F-A86C-CE43-89F5-DEDFE778548C}"/>
              </a:ext>
            </a:extLst>
          </p:cNvPr>
          <p:cNvSpPr>
            <a:spLocks noGrp="1"/>
          </p:cNvSpPr>
          <p:nvPr>
            <p:ph type="pic" sz="quarter" idx="117" hasCustomPrompt="1"/>
          </p:nvPr>
        </p:nvSpPr>
        <p:spPr>
          <a:xfrm>
            <a:off x="726084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3" name="Picture Placeholder 51">
            <a:extLst>
              <a:ext uri="{FF2B5EF4-FFF2-40B4-BE49-F238E27FC236}">
                <a16:creationId xmlns:a16="http://schemas.microsoft.com/office/drawing/2014/main" id="{EF5134C2-AFB3-994F-95B5-928A77F94D65}"/>
              </a:ext>
            </a:extLst>
          </p:cNvPr>
          <p:cNvSpPr>
            <a:spLocks noGrp="1"/>
          </p:cNvSpPr>
          <p:nvPr>
            <p:ph type="pic" sz="quarter" idx="116" hasCustomPrompt="1"/>
          </p:nvPr>
        </p:nvSpPr>
        <p:spPr>
          <a:xfrm>
            <a:off x="726084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2" name="Picture Placeholder 51">
            <a:extLst>
              <a:ext uri="{FF2B5EF4-FFF2-40B4-BE49-F238E27FC236}">
                <a16:creationId xmlns:a16="http://schemas.microsoft.com/office/drawing/2014/main" id="{6A613975-7E31-FA40-B0B7-0CFBAA114CDC}"/>
              </a:ext>
            </a:extLst>
          </p:cNvPr>
          <p:cNvSpPr>
            <a:spLocks noGrp="1"/>
          </p:cNvSpPr>
          <p:nvPr>
            <p:ph type="pic" sz="quarter" idx="115" hasCustomPrompt="1"/>
          </p:nvPr>
        </p:nvSpPr>
        <p:spPr>
          <a:xfrm>
            <a:off x="726084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1" name="Picture Placeholder 51">
            <a:extLst>
              <a:ext uri="{FF2B5EF4-FFF2-40B4-BE49-F238E27FC236}">
                <a16:creationId xmlns:a16="http://schemas.microsoft.com/office/drawing/2014/main" id="{B0C1B11E-A0C7-524A-A7E4-99ACEF4C8D2F}"/>
              </a:ext>
            </a:extLst>
          </p:cNvPr>
          <p:cNvSpPr>
            <a:spLocks noGrp="1"/>
          </p:cNvSpPr>
          <p:nvPr>
            <p:ph type="pic" sz="quarter" idx="114" hasCustomPrompt="1"/>
          </p:nvPr>
        </p:nvSpPr>
        <p:spPr>
          <a:xfrm>
            <a:off x="629720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10" name="Picture Placeholder 51">
            <a:extLst>
              <a:ext uri="{FF2B5EF4-FFF2-40B4-BE49-F238E27FC236}">
                <a16:creationId xmlns:a16="http://schemas.microsoft.com/office/drawing/2014/main" id="{502F494C-4698-8443-A464-9351AF31D45E}"/>
              </a:ext>
            </a:extLst>
          </p:cNvPr>
          <p:cNvSpPr>
            <a:spLocks noGrp="1"/>
          </p:cNvSpPr>
          <p:nvPr>
            <p:ph type="pic" sz="quarter" idx="113" hasCustomPrompt="1"/>
          </p:nvPr>
        </p:nvSpPr>
        <p:spPr>
          <a:xfrm>
            <a:off x="629720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9" name="Picture Placeholder 51">
            <a:extLst>
              <a:ext uri="{FF2B5EF4-FFF2-40B4-BE49-F238E27FC236}">
                <a16:creationId xmlns:a16="http://schemas.microsoft.com/office/drawing/2014/main" id="{F6B8AAE6-34FB-254B-908C-5F03E14B3EE7}"/>
              </a:ext>
            </a:extLst>
          </p:cNvPr>
          <p:cNvSpPr>
            <a:spLocks noGrp="1"/>
          </p:cNvSpPr>
          <p:nvPr>
            <p:ph type="pic" sz="quarter" idx="112" hasCustomPrompt="1"/>
          </p:nvPr>
        </p:nvSpPr>
        <p:spPr>
          <a:xfrm>
            <a:off x="629720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8" name="Picture Placeholder 51">
            <a:extLst>
              <a:ext uri="{FF2B5EF4-FFF2-40B4-BE49-F238E27FC236}">
                <a16:creationId xmlns:a16="http://schemas.microsoft.com/office/drawing/2014/main" id="{8D6BEA4F-8263-BB40-8328-A3AE511CF6E6}"/>
              </a:ext>
            </a:extLst>
          </p:cNvPr>
          <p:cNvSpPr>
            <a:spLocks noGrp="1"/>
          </p:cNvSpPr>
          <p:nvPr>
            <p:ph type="pic" sz="quarter" idx="111" hasCustomPrompt="1"/>
          </p:nvPr>
        </p:nvSpPr>
        <p:spPr>
          <a:xfrm>
            <a:off x="629720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7" name="Picture Placeholder 51">
            <a:extLst>
              <a:ext uri="{FF2B5EF4-FFF2-40B4-BE49-F238E27FC236}">
                <a16:creationId xmlns:a16="http://schemas.microsoft.com/office/drawing/2014/main" id="{6FF49A78-1546-4948-9F53-040226BC2AA9}"/>
              </a:ext>
            </a:extLst>
          </p:cNvPr>
          <p:cNvSpPr>
            <a:spLocks noGrp="1"/>
          </p:cNvSpPr>
          <p:nvPr>
            <p:ph type="pic" sz="quarter" idx="110" hasCustomPrompt="1"/>
          </p:nvPr>
        </p:nvSpPr>
        <p:spPr>
          <a:xfrm>
            <a:off x="629720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6" name="Picture Placeholder 51">
            <a:extLst>
              <a:ext uri="{FF2B5EF4-FFF2-40B4-BE49-F238E27FC236}">
                <a16:creationId xmlns:a16="http://schemas.microsoft.com/office/drawing/2014/main" id="{25CA7F52-B284-5F4E-8DC2-45B533D946C2}"/>
              </a:ext>
            </a:extLst>
          </p:cNvPr>
          <p:cNvSpPr>
            <a:spLocks noGrp="1"/>
          </p:cNvSpPr>
          <p:nvPr>
            <p:ph type="pic" sz="quarter" idx="109" hasCustomPrompt="1"/>
          </p:nvPr>
        </p:nvSpPr>
        <p:spPr>
          <a:xfrm>
            <a:off x="629720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5" name="Picture Placeholder 51">
            <a:extLst>
              <a:ext uri="{FF2B5EF4-FFF2-40B4-BE49-F238E27FC236}">
                <a16:creationId xmlns:a16="http://schemas.microsoft.com/office/drawing/2014/main" id="{939634E5-47C4-E640-87FD-7735E33C893D}"/>
              </a:ext>
            </a:extLst>
          </p:cNvPr>
          <p:cNvSpPr>
            <a:spLocks noGrp="1"/>
          </p:cNvSpPr>
          <p:nvPr>
            <p:ph type="pic" sz="quarter" idx="108" hasCustomPrompt="1"/>
          </p:nvPr>
        </p:nvSpPr>
        <p:spPr>
          <a:xfrm>
            <a:off x="533357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4" name="Picture Placeholder 51">
            <a:extLst>
              <a:ext uri="{FF2B5EF4-FFF2-40B4-BE49-F238E27FC236}">
                <a16:creationId xmlns:a16="http://schemas.microsoft.com/office/drawing/2014/main" id="{364508F7-794C-5444-B8CC-AD35C652924A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533357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3" name="Picture Placeholder 51">
            <a:extLst>
              <a:ext uri="{FF2B5EF4-FFF2-40B4-BE49-F238E27FC236}">
                <a16:creationId xmlns:a16="http://schemas.microsoft.com/office/drawing/2014/main" id="{DF3F062E-C698-5349-B9B7-267EA1D4F039}"/>
              </a:ext>
            </a:extLst>
          </p:cNvPr>
          <p:cNvSpPr>
            <a:spLocks noGrp="1"/>
          </p:cNvSpPr>
          <p:nvPr>
            <p:ph type="pic" sz="quarter" idx="106" hasCustomPrompt="1"/>
          </p:nvPr>
        </p:nvSpPr>
        <p:spPr>
          <a:xfrm>
            <a:off x="533357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2" name="Picture Placeholder 51">
            <a:extLst>
              <a:ext uri="{FF2B5EF4-FFF2-40B4-BE49-F238E27FC236}">
                <a16:creationId xmlns:a16="http://schemas.microsoft.com/office/drawing/2014/main" id="{3EBDB6D2-C1BB-E84C-9AFA-2856E2EB1399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533357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1" name="Picture Placeholder 51">
            <a:extLst>
              <a:ext uri="{FF2B5EF4-FFF2-40B4-BE49-F238E27FC236}">
                <a16:creationId xmlns:a16="http://schemas.microsoft.com/office/drawing/2014/main" id="{F931FF2A-7947-4149-B1A0-72851D35AD45}"/>
              </a:ext>
            </a:extLst>
          </p:cNvPr>
          <p:cNvSpPr>
            <a:spLocks noGrp="1"/>
          </p:cNvSpPr>
          <p:nvPr>
            <p:ph type="pic" sz="quarter" idx="104" hasCustomPrompt="1"/>
          </p:nvPr>
        </p:nvSpPr>
        <p:spPr>
          <a:xfrm>
            <a:off x="533357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200" name="Picture Placeholder 51">
            <a:extLst>
              <a:ext uri="{FF2B5EF4-FFF2-40B4-BE49-F238E27FC236}">
                <a16:creationId xmlns:a16="http://schemas.microsoft.com/office/drawing/2014/main" id="{2330361F-63F4-3E46-9F6D-8A8CAFA392BF}"/>
              </a:ext>
            </a:extLst>
          </p:cNvPr>
          <p:cNvSpPr>
            <a:spLocks noGrp="1"/>
          </p:cNvSpPr>
          <p:nvPr>
            <p:ph type="pic" sz="quarter" idx="103" hasCustomPrompt="1"/>
          </p:nvPr>
        </p:nvSpPr>
        <p:spPr>
          <a:xfrm>
            <a:off x="533357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9" name="Picture Placeholder 51">
            <a:extLst>
              <a:ext uri="{FF2B5EF4-FFF2-40B4-BE49-F238E27FC236}">
                <a16:creationId xmlns:a16="http://schemas.microsoft.com/office/drawing/2014/main" id="{9ADA8628-6A4C-7A4E-8AB9-779D07B5BDD5}"/>
              </a:ext>
            </a:extLst>
          </p:cNvPr>
          <p:cNvSpPr>
            <a:spLocks noGrp="1"/>
          </p:cNvSpPr>
          <p:nvPr>
            <p:ph type="pic" sz="quarter" idx="102" hasCustomPrompt="1"/>
          </p:nvPr>
        </p:nvSpPr>
        <p:spPr>
          <a:xfrm>
            <a:off x="4369932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8" name="Picture Placeholder 51">
            <a:extLst>
              <a:ext uri="{FF2B5EF4-FFF2-40B4-BE49-F238E27FC236}">
                <a16:creationId xmlns:a16="http://schemas.microsoft.com/office/drawing/2014/main" id="{181625A2-6F06-9440-A37F-9ECA336E9570}"/>
              </a:ext>
            </a:extLst>
          </p:cNvPr>
          <p:cNvSpPr>
            <a:spLocks noGrp="1"/>
          </p:cNvSpPr>
          <p:nvPr>
            <p:ph type="pic" sz="quarter" idx="101" hasCustomPrompt="1"/>
          </p:nvPr>
        </p:nvSpPr>
        <p:spPr>
          <a:xfrm>
            <a:off x="4369932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7" name="Picture Placeholder 51">
            <a:extLst>
              <a:ext uri="{FF2B5EF4-FFF2-40B4-BE49-F238E27FC236}">
                <a16:creationId xmlns:a16="http://schemas.microsoft.com/office/drawing/2014/main" id="{7861E588-0AAF-674F-9430-C98D1486972B}"/>
              </a:ext>
            </a:extLst>
          </p:cNvPr>
          <p:cNvSpPr>
            <a:spLocks noGrp="1"/>
          </p:cNvSpPr>
          <p:nvPr>
            <p:ph type="pic" sz="quarter" idx="100" hasCustomPrompt="1"/>
          </p:nvPr>
        </p:nvSpPr>
        <p:spPr>
          <a:xfrm>
            <a:off x="4369932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6" name="Picture Placeholder 51">
            <a:extLst>
              <a:ext uri="{FF2B5EF4-FFF2-40B4-BE49-F238E27FC236}">
                <a16:creationId xmlns:a16="http://schemas.microsoft.com/office/drawing/2014/main" id="{7C55532E-05EA-B242-8354-56D8D1851D6A}"/>
              </a:ext>
            </a:extLst>
          </p:cNvPr>
          <p:cNvSpPr>
            <a:spLocks noGrp="1"/>
          </p:cNvSpPr>
          <p:nvPr>
            <p:ph type="pic" sz="quarter" idx="99" hasCustomPrompt="1"/>
          </p:nvPr>
        </p:nvSpPr>
        <p:spPr>
          <a:xfrm>
            <a:off x="4369932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5" name="Picture Placeholder 51">
            <a:extLst>
              <a:ext uri="{FF2B5EF4-FFF2-40B4-BE49-F238E27FC236}">
                <a16:creationId xmlns:a16="http://schemas.microsoft.com/office/drawing/2014/main" id="{C1F0D96E-F039-B847-A14A-4D6481C2771C}"/>
              </a:ext>
            </a:extLst>
          </p:cNvPr>
          <p:cNvSpPr>
            <a:spLocks noGrp="1"/>
          </p:cNvSpPr>
          <p:nvPr>
            <p:ph type="pic" sz="quarter" idx="98" hasCustomPrompt="1"/>
          </p:nvPr>
        </p:nvSpPr>
        <p:spPr>
          <a:xfrm>
            <a:off x="4369932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4" name="Picture Placeholder 51">
            <a:extLst>
              <a:ext uri="{FF2B5EF4-FFF2-40B4-BE49-F238E27FC236}">
                <a16:creationId xmlns:a16="http://schemas.microsoft.com/office/drawing/2014/main" id="{34C34675-5770-4C4D-A3D8-2A336082DF6B}"/>
              </a:ext>
            </a:extLst>
          </p:cNvPr>
          <p:cNvSpPr>
            <a:spLocks noGrp="1"/>
          </p:cNvSpPr>
          <p:nvPr>
            <p:ph type="pic" sz="quarter" idx="97" hasCustomPrompt="1"/>
          </p:nvPr>
        </p:nvSpPr>
        <p:spPr>
          <a:xfrm>
            <a:off x="4369932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3" name="Picture Placeholder 51">
            <a:extLst>
              <a:ext uri="{FF2B5EF4-FFF2-40B4-BE49-F238E27FC236}">
                <a16:creationId xmlns:a16="http://schemas.microsoft.com/office/drawing/2014/main" id="{57EEF4F9-55FC-C248-AD2A-10D938B185A7}"/>
              </a:ext>
            </a:extLst>
          </p:cNvPr>
          <p:cNvSpPr>
            <a:spLocks noGrp="1"/>
          </p:cNvSpPr>
          <p:nvPr>
            <p:ph type="pic" sz="quarter" idx="96" hasCustomPrompt="1"/>
          </p:nvPr>
        </p:nvSpPr>
        <p:spPr>
          <a:xfrm>
            <a:off x="3406294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2" name="Picture Placeholder 51">
            <a:extLst>
              <a:ext uri="{FF2B5EF4-FFF2-40B4-BE49-F238E27FC236}">
                <a16:creationId xmlns:a16="http://schemas.microsoft.com/office/drawing/2014/main" id="{47224986-236A-394E-92CE-AC1D8EBD7A0B}"/>
              </a:ext>
            </a:extLst>
          </p:cNvPr>
          <p:cNvSpPr>
            <a:spLocks noGrp="1"/>
          </p:cNvSpPr>
          <p:nvPr>
            <p:ph type="pic" sz="quarter" idx="95" hasCustomPrompt="1"/>
          </p:nvPr>
        </p:nvSpPr>
        <p:spPr>
          <a:xfrm>
            <a:off x="3406294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1" name="Picture Placeholder 51">
            <a:extLst>
              <a:ext uri="{FF2B5EF4-FFF2-40B4-BE49-F238E27FC236}">
                <a16:creationId xmlns:a16="http://schemas.microsoft.com/office/drawing/2014/main" id="{35FD97A9-6B38-7142-9DA6-A76149A97606}"/>
              </a:ext>
            </a:extLst>
          </p:cNvPr>
          <p:cNvSpPr>
            <a:spLocks noGrp="1"/>
          </p:cNvSpPr>
          <p:nvPr>
            <p:ph type="pic" sz="quarter" idx="94" hasCustomPrompt="1"/>
          </p:nvPr>
        </p:nvSpPr>
        <p:spPr>
          <a:xfrm>
            <a:off x="3406294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90" name="Picture Placeholder 51">
            <a:extLst>
              <a:ext uri="{FF2B5EF4-FFF2-40B4-BE49-F238E27FC236}">
                <a16:creationId xmlns:a16="http://schemas.microsoft.com/office/drawing/2014/main" id="{95213866-E33E-F94D-A0F6-024FA86FF330}"/>
              </a:ext>
            </a:extLst>
          </p:cNvPr>
          <p:cNvSpPr>
            <a:spLocks noGrp="1"/>
          </p:cNvSpPr>
          <p:nvPr>
            <p:ph type="pic" sz="quarter" idx="93" hasCustomPrompt="1"/>
          </p:nvPr>
        </p:nvSpPr>
        <p:spPr>
          <a:xfrm>
            <a:off x="3406294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9" name="Picture Placeholder 51">
            <a:extLst>
              <a:ext uri="{FF2B5EF4-FFF2-40B4-BE49-F238E27FC236}">
                <a16:creationId xmlns:a16="http://schemas.microsoft.com/office/drawing/2014/main" id="{7401D453-7FB9-C345-8FFE-1848E2495B71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3406294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8" name="Picture Placeholder 51">
            <a:extLst>
              <a:ext uri="{FF2B5EF4-FFF2-40B4-BE49-F238E27FC236}">
                <a16:creationId xmlns:a16="http://schemas.microsoft.com/office/drawing/2014/main" id="{200D6B3B-D7E9-F14F-A7BD-902E899C086B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3406294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7" name="Picture Placeholder 51">
            <a:extLst>
              <a:ext uri="{FF2B5EF4-FFF2-40B4-BE49-F238E27FC236}">
                <a16:creationId xmlns:a16="http://schemas.microsoft.com/office/drawing/2014/main" id="{DD1C40D6-7AB8-8344-B898-E8A8140D7AB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2442656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6" name="Picture Placeholder 51">
            <a:extLst>
              <a:ext uri="{FF2B5EF4-FFF2-40B4-BE49-F238E27FC236}">
                <a16:creationId xmlns:a16="http://schemas.microsoft.com/office/drawing/2014/main" id="{ADBE618D-EF51-E043-B94C-74929C544D04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2442656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5" name="Picture Placeholder 51">
            <a:extLst>
              <a:ext uri="{FF2B5EF4-FFF2-40B4-BE49-F238E27FC236}">
                <a16:creationId xmlns:a16="http://schemas.microsoft.com/office/drawing/2014/main" id="{2D9CCE26-AF6C-B64F-A29B-BDDB32BF229E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2442656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4" name="Picture Placeholder 51">
            <a:extLst>
              <a:ext uri="{FF2B5EF4-FFF2-40B4-BE49-F238E27FC236}">
                <a16:creationId xmlns:a16="http://schemas.microsoft.com/office/drawing/2014/main" id="{B0CE331C-8307-D849-AF07-0A5B31981C9E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2442656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3" name="Picture Placeholder 51">
            <a:extLst>
              <a:ext uri="{FF2B5EF4-FFF2-40B4-BE49-F238E27FC236}">
                <a16:creationId xmlns:a16="http://schemas.microsoft.com/office/drawing/2014/main" id="{416E6FFD-74F8-E14A-9161-99C8EF192E6D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2442656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2" name="Picture Placeholder 51">
            <a:extLst>
              <a:ext uri="{FF2B5EF4-FFF2-40B4-BE49-F238E27FC236}">
                <a16:creationId xmlns:a16="http://schemas.microsoft.com/office/drawing/2014/main" id="{09691184-E065-EB4A-A7F6-AE321955CCEC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2442656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1" name="Picture Placeholder 51">
            <a:extLst>
              <a:ext uri="{FF2B5EF4-FFF2-40B4-BE49-F238E27FC236}">
                <a16:creationId xmlns:a16="http://schemas.microsoft.com/office/drawing/2014/main" id="{EE57060A-7C31-6840-83E9-199EEB9B6F49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1479018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80" name="Picture Placeholder 51">
            <a:extLst>
              <a:ext uri="{FF2B5EF4-FFF2-40B4-BE49-F238E27FC236}">
                <a16:creationId xmlns:a16="http://schemas.microsoft.com/office/drawing/2014/main" id="{B8FB729A-A4D0-8249-B8BF-C235DBF64783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479018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9" name="Picture Placeholder 51">
            <a:extLst>
              <a:ext uri="{FF2B5EF4-FFF2-40B4-BE49-F238E27FC236}">
                <a16:creationId xmlns:a16="http://schemas.microsoft.com/office/drawing/2014/main" id="{21FCCE89-4D67-AF4E-805B-1F5D215001DF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479018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78" name="Picture Placeholder 51">
            <a:extLst>
              <a:ext uri="{FF2B5EF4-FFF2-40B4-BE49-F238E27FC236}">
                <a16:creationId xmlns:a16="http://schemas.microsoft.com/office/drawing/2014/main" id="{DCA1CC01-E87E-1A41-84DC-20E0C0C65BCC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1479018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9" name="Picture Placeholder 51">
            <a:extLst>
              <a:ext uri="{FF2B5EF4-FFF2-40B4-BE49-F238E27FC236}">
                <a16:creationId xmlns:a16="http://schemas.microsoft.com/office/drawing/2014/main" id="{7772EA3C-E30E-0746-B55A-56967526C4DD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1479018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8" name="Picture Placeholder 51">
            <a:extLst>
              <a:ext uri="{FF2B5EF4-FFF2-40B4-BE49-F238E27FC236}">
                <a16:creationId xmlns:a16="http://schemas.microsoft.com/office/drawing/2014/main" id="{572C2FFD-4D1A-B649-AB67-B5DD8043B7D8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479018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7" name="Picture Placeholder 51">
            <a:extLst>
              <a:ext uri="{FF2B5EF4-FFF2-40B4-BE49-F238E27FC236}">
                <a16:creationId xmlns:a16="http://schemas.microsoft.com/office/drawing/2014/main" id="{809F3104-D6EE-5843-8D97-5AA3BDA6A537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515380" y="54423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6" name="Picture Placeholder 51">
            <a:extLst>
              <a:ext uri="{FF2B5EF4-FFF2-40B4-BE49-F238E27FC236}">
                <a16:creationId xmlns:a16="http://schemas.microsoft.com/office/drawing/2014/main" id="{19DB6F3E-3077-FA4D-A515-99844D885785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515380" y="457369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5" name="Picture Placeholder 51">
            <a:extLst>
              <a:ext uri="{FF2B5EF4-FFF2-40B4-BE49-F238E27FC236}">
                <a16:creationId xmlns:a16="http://schemas.microsoft.com/office/drawing/2014/main" id="{05E0C184-61E5-EA46-8CD9-80B5A8BEB4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515380" y="370501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4" name="Picture Placeholder 51">
            <a:extLst>
              <a:ext uri="{FF2B5EF4-FFF2-40B4-BE49-F238E27FC236}">
                <a16:creationId xmlns:a16="http://schemas.microsoft.com/office/drawing/2014/main" id="{594E60D9-8F4D-1048-9314-00BDF1BEEBC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515380" y="283633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153" name="Picture Placeholder 51">
            <a:extLst>
              <a:ext uri="{FF2B5EF4-FFF2-40B4-BE49-F238E27FC236}">
                <a16:creationId xmlns:a16="http://schemas.microsoft.com/office/drawing/2014/main" id="{4E28494E-B1FD-724C-948D-F0557034078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15380" y="196765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45634A0-916A-374A-AECC-DB9660BE4A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380" y="1098976"/>
            <a:ext cx="799070" cy="720000"/>
          </a:xfrm>
          <a:prstGeom prst="rect">
            <a:avLst/>
          </a:prstGeom>
          <a:ln w="25400">
            <a:noFill/>
          </a:ln>
        </p:spPr>
        <p:txBody>
          <a:bodyPr lIns="0" rIns="0" anchor="ctr"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</a:t>
            </a:r>
            <a:br>
              <a:rPr lang="en-US"/>
            </a:br>
            <a:r>
              <a:rPr lang="en-US"/>
              <a:t>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F6FD-C686-2643-ADA9-64A255B0A6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F8830-8DE6-E743-9B67-82BF48150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60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14" pos="7363" userDrawn="1">
          <p15:clr>
            <a:srgbClr val="FBAE40"/>
          </p15:clr>
        </p15:guide>
        <p15:guide id="20" orient="horz" pos="3888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B8E7FC-F693-0945-B178-887A17B1B56C}"/>
              </a:ext>
            </a:extLst>
          </p:cNvPr>
          <p:cNvSpPr/>
          <p:nvPr userDrawn="1"/>
        </p:nvSpPr>
        <p:spPr>
          <a:xfrm>
            <a:off x="0" y="6799943"/>
            <a:ext cx="12192000" cy="5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42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  <p15:guide id="4" pos="7363" userDrawn="1">
          <p15:clr>
            <a:srgbClr val="FBAE40"/>
          </p15:clr>
        </p15:guide>
        <p15:guide id="7" orient="horz" pos="300" userDrawn="1">
          <p15:clr>
            <a:srgbClr val="FBAE40"/>
          </p15:clr>
        </p15:guide>
        <p15:guide id="8" orient="horz" pos="388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tyle 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4996675-1CA6-5B4C-95CC-C958A36E4AEA}"/>
              </a:ext>
            </a:extLst>
          </p:cNvPr>
          <p:cNvGrpSpPr/>
          <p:nvPr userDrawn="1"/>
        </p:nvGrpSpPr>
        <p:grpSpPr>
          <a:xfrm>
            <a:off x="12065000" y="-947342"/>
            <a:ext cx="2554514" cy="8075345"/>
            <a:chOff x="12065000" y="-947342"/>
            <a:chExt cx="2554514" cy="807534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D18AE4-4FE2-BA4B-BE2C-79298D8F7DF7}"/>
                </a:ext>
              </a:extLst>
            </p:cNvPr>
            <p:cNvGrpSpPr/>
            <p:nvPr userDrawn="1"/>
          </p:nvGrpSpPr>
          <p:grpSpPr>
            <a:xfrm>
              <a:off x="12192000" y="-947342"/>
              <a:ext cx="2427514" cy="605550"/>
              <a:chOff x="12192000" y="-947342"/>
              <a:chExt cx="2427514" cy="605550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A418B17-B6D9-C948-A4CA-39BA0BF2AAD0}"/>
                  </a:ext>
                </a:extLst>
              </p:cNvPr>
              <p:cNvSpPr txBox="1"/>
              <p:nvPr userDrawn="1"/>
            </p:nvSpPr>
            <p:spPr>
              <a:xfrm>
                <a:off x="12192000" y="-947342"/>
                <a:ext cx="2144486" cy="605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To remove slide tips,</a:t>
                </a:r>
              </a:p>
              <a:p>
                <a:pPr>
                  <a:lnSpc>
                    <a:spcPct val="90000"/>
                  </a:lnSpc>
                  <a:spcAft>
                    <a:spcPts val="4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click View &gt; Slide Master.</a:t>
                </a:r>
              </a:p>
              <a:p>
                <a:pPr>
                  <a:lnSpc>
                    <a:spcPct val="90000"/>
                  </a:lnSpc>
                  <a:spcAft>
                    <a:spcPts val="200"/>
                  </a:spcAft>
                </a:pPr>
                <a:r>
                  <a:rPr lang="en-US" sz="1000" b="0" i="0">
                    <a:solidFill>
                      <a:schemeClr val="tx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After removing, click ‘X’ to exit.  </a:t>
                </a:r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60A8CA0-0DA8-C649-93CF-7EE9AE0581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14291128" y="-853006"/>
                <a:ext cx="328386" cy="44660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951661F-2C3A-8E43-9EF6-278867F13B7E}"/>
                </a:ext>
              </a:extLst>
            </p:cNvPr>
            <p:cNvGrpSpPr/>
            <p:nvPr userDrawn="1"/>
          </p:nvGrpSpPr>
          <p:grpSpPr>
            <a:xfrm>
              <a:off x="12065000" y="-254000"/>
              <a:ext cx="2171700" cy="3007249"/>
              <a:chOff x="12115800" y="0"/>
              <a:chExt cx="2171700" cy="3007249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09E6200-3B4D-B945-B27E-F0F91A456CEC}"/>
                  </a:ext>
                </a:extLst>
              </p:cNvPr>
              <p:cNvSpPr/>
              <p:nvPr userDrawn="1"/>
            </p:nvSpPr>
            <p:spPr>
              <a:xfrm>
                <a:off x="12287249" y="453077"/>
                <a:ext cx="2000251" cy="25541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90FF5DD-1834-A44E-A2E2-EF8D09964715}"/>
                  </a:ext>
                </a:extLst>
              </p:cNvPr>
              <p:cNvSpPr/>
              <p:nvPr userDrawn="1"/>
            </p:nvSpPr>
            <p:spPr>
              <a:xfrm>
                <a:off x="12287249" y="0"/>
                <a:ext cx="2000251" cy="49061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5" name="Right Triangle 94">
                <a:extLst>
                  <a:ext uri="{FF2B5EF4-FFF2-40B4-BE49-F238E27FC236}">
                    <a16:creationId xmlns:a16="http://schemas.microsoft.com/office/drawing/2014/main" id="{97D90916-53A2-5145-BB6D-F7C0A118CA7D}"/>
                  </a:ext>
                </a:extLst>
              </p:cNvPr>
              <p:cNvSpPr/>
              <p:nvPr userDrawn="1"/>
            </p:nvSpPr>
            <p:spPr>
              <a:xfrm flipH="1">
                <a:off x="12115800" y="0"/>
                <a:ext cx="174111" cy="216371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6AB4E01-41FE-054C-B4F1-43AAFC89A949}"/>
                  </a:ext>
                </a:extLst>
              </p:cNvPr>
              <p:cNvSpPr txBox="1"/>
              <p:nvPr userDrawn="1"/>
            </p:nvSpPr>
            <p:spPr>
              <a:xfrm>
                <a:off x="12516910" y="90429"/>
                <a:ext cx="12117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SLIDE</a:t>
                </a:r>
                <a:r>
                  <a:rPr lang="en-US" sz="1400" b="0" i="0" baseline="0">
                    <a:solidFill>
                      <a:schemeClr val="bg1"/>
                    </a:solidFill>
                    <a:latin typeface="IBM Plex Sans Medium" panose="020B0503050203000203" pitchFamily="34" charset="0"/>
                    <a:ea typeface="Roboto" charset="0"/>
                    <a:cs typeface="Roboto" charset="0"/>
                  </a:rPr>
                  <a:t> TIPS</a:t>
                </a:r>
                <a:endPara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59FA107-1773-164A-9967-2A541775DF5F}"/>
                  </a:ext>
                </a:extLst>
              </p:cNvPr>
              <p:cNvSpPr txBox="1"/>
              <p:nvPr userDrawn="1"/>
            </p:nvSpPr>
            <p:spPr>
              <a:xfrm>
                <a:off x="12369020" y="656836"/>
                <a:ext cx="1854980" cy="22599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</a:rPr>
                  <a:t>To place your own photo, use Master slides like “Title Style 1” to create from scratch.</a:t>
                </a:r>
              </a:p>
              <a:p>
                <a:pPr marL="96838" indent="-96838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 may also delete</a:t>
                </a:r>
                <a:b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existing photos to reveal the placeholder beneath. Then t</a:t>
                </a: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o add a photo, drag a photo onto the slide or click the icon in the placeholder to browse for</a:t>
                </a:r>
                <a:b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</a:b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your image.</a:t>
                </a:r>
              </a:p>
              <a:p>
                <a:pPr marL="96838" indent="-96838">
                  <a:spcAft>
                    <a:spcPts val="600"/>
                  </a:spcAft>
                  <a:buClr>
                    <a:schemeClr val="accent1"/>
                  </a:buClr>
                  <a:buFont typeface="Wingdings" charset="2"/>
                  <a:buChar char="§"/>
                </a:pPr>
                <a:r>
                  <a:rPr lang="en-US" sz="9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BM Plex Sans" panose="020B0503050203000203" pitchFamily="34" charset="77"/>
                    <a:ea typeface="Roboto" charset="0"/>
                    <a:cs typeface="Roboto" charset="0"/>
                  </a:rPr>
                  <a:t>If the image covers your text, right click the image, and select “Arrange - &gt; Send to back”.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FB90258-5776-FC4D-A656-A223C9C821DB}"/>
                </a:ext>
              </a:extLst>
            </p:cNvPr>
            <p:cNvGrpSpPr/>
            <p:nvPr userDrawn="1"/>
          </p:nvGrpSpPr>
          <p:grpSpPr>
            <a:xfrm>
              <a:off x="12237133" y="2882622"/>
              <a:ext cx="2011532" cy="985422"/>
              <a:chOff x="12272640" y="6571606"/>
              <a:chExt cx="1538402" cy="985422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76D3EA6-AA03-A84E-AAC1-BA88F9049FB0}"/>
                  </a:ext>
                </a:extLst>
              </p:cNvPr>
              <p:cNvSpPr/>
              <p:nvPr userDrawn="1"/>
            </p:nvSpPr>
            <p:spPr>
              <a:xfrm>
                <a:off x="12272640" y="6571606"/>
                <a:ext cx="1538402" cy="98542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IBM Plex Sans" panose="020B0503050203000203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4E431D4-31A9-8542-905F-B452EA7B2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 userDrawn="1"/>
            </p:nvSpPr>
            <p:spPr>
              <a:xfrm>
                <a:off x="12425440" y="7002160"/>
                <a:ext cx="11615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1000">
                    <a:solidFill>
                      <a:schemeClr val="accent2"/>
                    </a:solidFill>
                    <a:latin typeface="IBM Plex Sans" panose="020B0503050203000203" pitchFamily="34" charset="0"/>
                    <a:ea typeface="Arial" charset="0"/>
                    <a:cs typeface="Arial" charset="0"/>
                  </a:rPr>
                  <a:t>Access programmed text formats by using the ‘Indent More’ button.</a:t>
                </a: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1E2F0FC3-5AA8-1F44-AB86-0D37542D9CF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12426082" y="6665739"/>
                <a:ext cx="196784" cy="228984"/>
              </a:xfrm>
              <a:prstGeom prst="round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EA36200-0A37-7245-9185-9E629ED69999}"/>
                </a:ext>
              </a:extLst>
            </p:cNvPr>
            <p:cNvGrpSpPr/>
            <p:nvPr userDrawn="1"/>
          </p:nvGrpSpPr>
          <p:grpSpPr>
            <a:xfrm>
              <a:off x="12236449" y="4009675"/>
              <a:ext cx="2147063" cy="3118328"/>
              <a:chOff x="12236449" y="4803495"/>
              <a:chExt cx="2147063" cy="311832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412A0CE-A92D-DF42-B87F-D64BCEC5A094}"/>
                  </a:ext>
                </a:extLst>
              </p:cNvPr>
              <p:cNvGrpSpPr/>
              <p:nvPr userDrawn="1"/>
            </p:nvGrpSpPr>
            <p:grpSpPr>
              <a:xfrm>
                <a:off x="12236449" y="4803495"/>
                <a:ext cx="2147063" cy="2485366"/>
                <a:chOff x="12287249" y="1112812"/>
                <a:chExt cx="2147063" cy="3086847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8DFBAC4-3E5A-844D-9FF0-3A6546D2BBCA}"/>
                    </a:ext>
                  </a:extLst>
                </p:cNvPr>
                <p:cNvSpPr/>
                <p:nvPr userDrawn="1"/>
              </p:nvSpPr>
              <p:spPr>
                <a:xfrm>
                  <a:off x="12287249" y="1565888"/>
                  <a:ext cx="2000251" cy="263377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C61A75C-74F2-B24E-ADFA-6B76D9607CF7}"/>
                    </a:ext>
                  </a:extLst>
                </p:cNvPr>
                <p:cNvSpPr/>
                <p:nvPr userDrawn="1"/>
              </p:nvSpPr>
              <p:spPr>
                <a:xfrm>
                  <a:off x="12287249" y="1112812"/>
                  <a:ext cx="2000251" cy="49061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29D18AE-93B8-0348-8C35-9693A151B1BC}"/>
                    </a:ext>
                  </a:extLst>
                </p:cNvPr>
                <p:cNvSpPr txBox="1"/>
                <p:nvPr userDrawn="1"/>
              </p:nvSpPr>
              <p:spPr>
                <a:xfrm>
                  <a:off x="12516910" y="1189721"/>
                  <a:ext cx="1917402" cy="382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0" i="0">
                      <a:solidFill>
                        <a:schemeClr val="bg1"/>
                      </a:solidFill>
                      <a:latin typeface="IBM Plex Sans Medium" panose="020B0503050203000203" pitchFamily="34" charset="0"/>
                      <a:ea typeface="Roboto" charset="0"/>
                      <a:cs typeface="Roboto" charset="0"/>
                    </a:rPr>
                    <a:t>GUIDELINES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E14E0F2-0CC8-4943-BDEE-BAF3A3945AA3}"/>
                    </a:ext>
                  </a:extLst>
                </p:cNvPr>
                <p:cNvSpPr txBox="1"/>
                <p:nvPr userDrawn="1"/>
              </p:nvSpPr>
              <p:spPr>
                <a:xfrm>
                  <a:off x="12369020" y="1842802"/>
                  <a:ext cx="1797275" cy="21058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Each layout has its own custom gridlines to help build your slides. Keep content within the guides and do not go past them.</a:t>
                  </a:r>
                </a:p>
                <a:p>
                  <a:pPr marL="96838" indent="-96838">
                    <a:spcAft>
                      <a:spcPts val="600"/>
                    </a:spcAft>
                    <a:buClr>
                      <a:schemeClr val="accent1"/>
                    </a:buClr>
                    <a:buFont typeface="Wingdings" charset="2"/>
                    <a:buChar char="§"/>
                  </a:pPr>
                  <a:r>
                    <a:rPr lang="en-US" sz="900" b="0" i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IBM Plex Sans" panose="020B0503050203000203" pitchFamily="34" charset="77"/>
                      <a:ea typeface="Roboto" charset="0"/>
                      <a:cs typeface="Roboto" charset="0"/>
                    </a:rPr>
                    <a:t>To make guides visible right-click your slide &gt; Grids &amp; Guides &gt; Ensure ‘Guides’ is checked</a:t>
                  </a:r>
                </a:p>
              </p:txBody>
            </p:sp>
          </p:grpSp>
          <p:pic>
            <p:nvPicPr>
              <p:cNvPr id="85" name="Picture 8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C6B5C1E-F6E3-8A41-A345-E6115B5A4BA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520795" y="6858000"/>
                <a:ext cx="1365354" cy="106382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F82B35-F4CA-DE48-914A-B88E50670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982" y="981075"/>
            <a:ext cx="4694238" cy="307101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0C7D67F-0EF8-B94F-8A1D-26E39847D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4959" y="4293765"/>
            <a:ext cx="4697775" cy="631755"/>
          </a:xfrm>
          <a:noFill/>
          <a:ln>
            <a:noFill/>
          </a:ln>
        </p:spPr>
        <p:txBody>
          <a:bodyPr lIns="0" tIns="72000" rIns="180000" bIns="0" anchor="t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1600" b="0" i="0" cap="none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Presentation subtitle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960A480-D3F7-A841-9ED5-0C19AF80E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959" y="4930275"/>
            <a:ext cx="4697775" cy="315212"/>
          </a:xfrm>
          <a:noFill/>
          <a:ln>
            <a:noFill/>
          </a:ln>
        </p:spPr>
        <p:txBody>
          <a:bodyPr lIns="0" tIns="0" rIns="180000" bIns="0" anchor="b">
            <a:noAutofit/>
          </a:bodyPr>
          <a:lstStyle>
            <a:lvl1pPr>
              <a:defRPr sz="1200" b="1" i="0" cap="all" baseline="0">
                <a:solidFill>
                  <a:schemeClr val="tx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/>
              <a:t>Presenter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69A60-1E88-804F-A912-2CBC69B8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698" y="5433456"/>
            <a:ext cx="4678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York University Logo">
            <a:extLst>
              <a:ext uri="{FF2B5EF4-FFF2-40B4-BE49-F238E27FC236}">
                <a16:creationId xmlns:a16="http://schemas.microsoft.com/office/drawing/2014/main" id="{58C577D5-343B-6C45-A119-B6AEA16834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056" y="5780114"/>
            <a:ext cx="1746774" cy="385200"/>
          </a:xfrm>
          <a:prstGeom prst="rect">
            <a:avLst/>
          </a:prstGeom>
        </p:spPr>
      </p:pic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20CEDC29-5AA0-A644-B60C-D80C69C12B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56044" y="356400"/>
            <a:ext cx="5374800" cy="61452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0F37B83-DB99-014C-A42F-9DA46E46F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714999" y="381000"/>
            <a:ext cx="6858001" cy="6096001"/>
          </a:xfrm>
          <a:custGeom>
            <a:avLst/>
            <a:gdLst>
              <a:gd name="connsiteX0" fmla="*/ 360000 w 6858001"/>
              <a:gd name="connsiteY0" fmla="*/ 5736001 h 6096001"/>
              <a:gd name="connsiteX1" fmla="*/ 6498001 w 6858001"/>
              <a:gd name="connsiteY1" fmla="*/ 5736001 h 6096001"/>
              <a:gd name="connsiteX2" fmla="*/ 6498001 w 6858001"/>
              <a:gd name="connsiteY2" fmla="*/ 360001 h 6096001"/>
              <a:gd name="connsiteX3" fmla="*/ 360000 w 6858001"/>
              <a:gd name="connsiteY3" fmla="*/ 360001 h 6096001"/>
              <a:gd name="connsiteX4" fmla="*/ 0 w 6858001"/>
              <a:gd name="connsiteY4" fmla="*/ 6096000 h 6096001"/>
              <a:gd name="connsiteX5" fmla="*/ 0 w 6858001"/>
              <a:gd name="connsiteY5" fmla="*/ 0 h 6096001"/>
              <a:gd name="connsiteX6" fmla="*/ 360000 w 6858001"/>
              <a:gd name="connsiteY6" fmla="*/ 0 h 6096001"/>
              <a:gd name="connsiteX7" fmla="*/ 360000 w 6858001"/>
              <a:gd name="connsiteY7" fmla="*/ 1 h 6096001"/>
              <a:gd name="connsiteX8" fmla="*/ 6498001 w 6858001"/>
              <a:gd name="connsiteY8" fmla="*/ 1 h 6096001"/>
              <a:gd name="connsiteX9" fmla="*/ 6498001 w 6858001"/>
              <a:gd name="connsiteY9" fmla="*/ 0 h 6096001"/>
              <a:gd name="connsiteX10" fmla="*/ 6858001 w 6858001"/>
              <a:gd name="connsiteY10" fmla="*/ 0 h 6096001"/>
              <a:gd name="connsiteX11" fmla="*/ 6858001 w 6858001"/>
              <a:gd name="connsiteY11" fmla="*/ 6096000 h 6096001"/>
              <a:gd name="connsiteX12" fmla="*/ 6679406 w 6858001"/>
              <a:gd name="connsiteY12" fmla="*/ 6096000 h 6096001"/>
              <a:gd name="connsiteX13" fmla="*/ 6679406 w 6858001"/>
              <a:gd name="connsiteY13" fmla="*/ 6096001 h 6096001"/>
              <a:gd name="connsiteX14" fmla="*/ 212725 w 6858001"/>
              <a:gd name="connsiteY14" fmla="*/ 6096001 h 6096001"/>
              <a:gd name="connsiteX15" fmla="*/ 212725 w 6858001"/>
              <a:gd name="connsiteY15" fmla="*/ 6096000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1" h="6096001">
                <a:moveTo>
                  <a:pt x="360000" y="5736001"/>
                </a:moveTo>
                <a:lnTo>
                  <a:pt x="6498001" y="5736001"/>
                </a:lnTo>
                <a:lnTo>
                  <a:pt x="6498001" y="360001"/>
                </a:lnTo>
                <a:lnTo>
                  <a:pt x="360000" y="360001"/>
                </a:lnTo>
                <a:close/>
                <a:moveTo>
                  <a:pt x="0" y="6096000"/>
                </a:moveTo>
                <a:lnTo>
                  <a:pt x="0" y="0"/>
                </a:lnTo>
                <a:lnTo>
                  <a:pt x="360000" y="0"/>
                </a:lnTo>
                <a:lnTo>
                  <a:pt x="360000" y="1"/>
                </a:lnTo>
                <a:lnTo>
                  <a:pt x="6498001" y="1"/>
                </a:lnTo>
                <a:lnTo>
                  <a:pt x="6498001" y="0"/>
                </a:lnTo>
                <a:lnTo>
                  <a:pt x="6858001" y="0"/>
                </a:lnTo>
                <a:lnTo>
                  <a:pt x="6858001" y="6096000"/>
                </a:lnTo>
                <a:lnTo>
                  <a:pt x="6679406" y="6096000"/>
                </a:lnTo>
                <a:lnTo>
                  <a:pt x="6679406" y="6096001"/>
                </a:lnTo>
                <a:lnTo>
                  <a:pt x="212725" y="6096001"/>
                </a:lnTo>
                <a:lnTo>
                  <a:pt x="212725" y="609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12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pos="350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Style 5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924A13-79EE-1D47-B49D-1565C986DA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599" y="358815"/>
            <a:ext cx="11485301" cy="6146157"/>
          </a:xfrm>
          <a:prstGeom prst="rect">
            <a:avLst/>
          </a:prstGeom>
          <a:solidFill>
            <a:schemeClr val="bg1"/>
          </a:solidFill>
        </p:spPr>
        <p:txBody>
          <a:bodyPr wrap="square" rIns="288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Drop photo here to add background photo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27E5C04-A6BF-204B-B6E3-68227002AE82}"/>
              </a:ext>
            </a:extLst>
          </p:cNvPr>
          <p:cNvSpPr/>
          <p:nvPr userDrawn="1"/>
        </p:nvSpPr>
        <p:spPr>
          <a:xfrm>
            <a:off x="-1" y="1"/>
            <a:ext cx="12192002" cy="6858000"/>
          </a:xfrm>
          <a:custGeom>
            <a:avLst/>
            <a:gdLst>
              <a:gd name="connsiteX0" fmla="*/ 360001 w 12192002"/>
              <a:gd name="connsiteY0" fmla="*/ 360000 h 6858000"/>
              <a:gd name="connsiteX1" fmla="*/ 360001 w 12192002"/>
              <a:gd name="connsiteY1" fmla="*/ 6497999 h 6858000"/>
              <a:gd name="connsiteX2" fmla="*/ 11832001 w 12192002"/>
              <a:gd name="connsiteY2" fmla="*/ 6497999 h 6858000"/>
              <a:gd name="connsiteX3" fmla="*/ 11832001 w 12192002"/>
              <a:gd name="connsiteY3" fmla="*/ 360000 h 6858000"/>
              <a:gd name="connsiteX4" fmla="*/ 1 w 12192002"/>
              <a:gd name="connsiteY4" fmla="*/ 0 h 6858000"/>
              <a:gd name="connsiteX5" fmla="*/ 360001 w 12192002"/>
              <a:gd name="connsiteY5" fmla="*/ 0 h 6858000"/>
              <a:gd name="connsiteX6" fmla="*/ 360001 w 12192002"/>
              <a:gd name="connsiteY6" fmla="*/ 0 h 6858000"/>
              <a:gd name="connsiteX7" fmla="*/ 11832001 w 12192002"/>
              <a:gd name="connsiteY7" fmla="*/ 0 h 6858000"/>
              <a:gd name="connsiteX8" fmla="*/ 12192001 w 12192002"/>
              <a:gd name="connsiteY8" fmla="*/ 0 h 6858000"/>
              <a:gd name="connsiteX9" fmla="*/ 12192002 w 12192002"/>
              <a:gd name="connsiteY9" fmla="*/ 0 h 6858000"/>
              <a:gd name="connsiteX10" fmla="*/ 12192002 w 12192002"/>
              <a:gd name="connsiteY10" fmla="*/ 360000 h 6858000"/>
              <a:gd name="connsiteX11" fmla="*/ 12192001 w 12192002"/>
              <a:gd name="connsiteY11" fmla="*/ 360000 h 6858000"/>
              <a:gd name="connsiteX12" fmla="*/ 12192001 w 12192002"/>
              <a:gd name="connsiteY12" fmla="*/ 6497999 h 6858000"/>
              <a:gd name="connsiteX13" fmla="*/ 12192002 w 12192002"/>
              <a:gd name="connsiteY13" fmla="*/ 6497999 h 6858000"/>
              <a:gd name="connsiteX14" fmla="*/ 12192002 w 12192002"/>
              <a:gd name="connsiteY14" fmla="*/ 6857999 h 6858000"/>
              <a:gd name="connsiteX15" fmla="*/ 12192001 w 12192002"/>
              <a:gd name="connsiteY15" fmla="*/ 6857999 h 6858000"/>
              <a:gd name="connsiteX16" fmla="*/ 12192001 w 12192002"/>
              <a:gd name="connsiteY16" fmla="*/ 6858000 h 6858000"/>
              <a:gd name="connsiteX17" fmla="*/ 11832001 w 12192002"/>
              <a:gd name="connsiteY17" fmla="*/ 6858000 h 6858000"/>
              <a:gd name="connsiteX18" fmla="*/ 11832001 w 12192002"/>
              <a:gd name="connsiteY18" fmla="*/ 6857999 h 6858000"/>
              <a:gd name="connsiteX19" fmla="*/ 360001 w 12192002"/>
              <a:gd name="connsiteY19" fmla="*/ 6857999 h 6858000"/>
              <a:gd name="connsiteX20" fmla="*/ 360001 w 12192002"/>
              <a:gd name="connsiteY20" fmla="*/ 6858000 h 6858000"/>
              <a:gd name="connsiteX21" fmla="*/ 1 w 12192002"/>
              <a:gd name="connsiteY21" fmla="*/ 6858000 h 6858000"/>
              <a:gd name="connsiteX22" fmla="*/ 1 w 12192002"/>
              <a:gd name="connsiteY22" fmla="*/ 6857999 h 6858000"/>
              <a:gd name="connsiteX23" fmla="*/ 0 w 12192002"/>
              <a:gd name="connsiteY23" fmla="*/ 6857999 h 6858000"/>
              <a:gd name="connsiteX24" fmla="*/ 0 w 12192002"/>
              <a:gd name="connsiteY24" fmla="*/ 6497999 h 6858000"/>
              <a:gd name="connsiteX25" fmla="*/ 1 w 12192002"/>
              <a:gd name="connsiteY25" fmla="*/ 6497999 h 6858000"/>
              <a:gd name="connsiteX26" fmla="*/ 1 w 12192002"/>
              <a:gd name="connsiteY26" fmla="*/ 360000 h 6858000"/>
              <a:gd name="connsiteX27" fmla="*/ 0 w 12192002"/>
              <a:gd name="connsiteY27" fmla="*/ 360000 h 6858000"/>
              <a:gd name="connsiteX28" fmla="*/ 0 w 12192002"/>
              <a:gd name="connsiteY28" fmla="*/ 0 h 6858000"/>
              <a:gd name="connsiteX29" fmla="*/ 1 w 12192002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2" h="6858000">
                <a:moveTo>
                  <a:pt x="360001" y="360000"/>
                </a:moveTo>
                <a:lnTo>
                  <a:pt x="360001" y="6497999"/>
                </a:lnTo>
                <a:lnTo>
                  <a:pt x="11832001" y="6497999"/>
                </a:lnTo>
                <a:lnTo>
                  <a:pt x="11832001" y="360000"/>
                </a:lnTo>
                <a:close/>
                <a:moveTo>
                  <a:pt x="1" y="0"/>
                </a:moveTo>
                <a:lnTo>
                  <a:pt x="360001" y="0"/>
                </a:lnTo>
                <a:lnTo>
                  <a:pt x="360001" y="0"/>
                </a:lnTo>
                <a:lnTo>
                  <a:pt x="11832001" y="0"/>
                </a:lnTo>
                <a:lnTo>
                  <a:pt x="12192001" y="0"/>
                </a:lnTo>
                <a:lnTo>
                  <a:pt x="12192002" y="0"/>
                </a:lnTo>
                <a:lnTo>
                  <a:pt x="12192002" y="360000"/>
                </a:lnTo>
                <a:lnTo>
                  <a:pt x="12192001" y="360000"/>
                </a:lnTo>
                <a:lnTo>
                  <a:pt x="12192001" y="6497999"/>
                </a:lnTo>
                <a:lnTo>
                  <a:pt x="12192002" y="6497999"/>
                </a:lnTo>
                <a:lnTo>
                  <a:pt x="12192002" y="6857999"/>
                </a:lnTo>
                <a:lnTo>
                  <a:pt x="12192001" y="6857999"/>
                </a:lnTo>
                <a:lnTo>
                  <a:pt x="12192001" y="6858000"/>
                </a:lnTo>
                <a:lnTo>
                  <a:pt x="11832001" y="6858000"/>
                </a:lnTo>
                <a:lnTo>
                  <a:pt x="11832001" y="6857999"/>
                </a:lnTo>
                <a:lnTo>
                  <a:pt x="360001" y="6857999"/>
                </a:lnTo>
                <a:lnTo>
                  <a:pt x="360001" y="6858000"/>
                </a:lnTo>
                <a:lnTo>
                  <a:pt x="1" y="6858000"/>
                </a:lnTo>
                <a:lnTo>
                  <a:pt x="1" y="6857999"/>
                </a:lnTo>
                <a:lnTo>
                  <a:pt x="0" y="6857999"/>
                </a:lnTo>
                <a:lnTo>
                  <a:pt x="0" y="6497999"/>
                </a:lnTo>
                <a:lnTo>
                  <a:pt x="1" y="6497999"/>
                </a:lnTo>
                <a:lnTo>
                  <a:pt x="1" y="360000"/>
                </a:lnTo>
                <a:lnTo>
                  <a:pt x="0" y="36000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0AA002-EEF2-0444-877C-29A9E5603201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59230" y="1443600"/>
            <a:ext cx="11471604" cy="5059585"/>
          </a:xfrm>
          <a:gradFill flip="none" rotWithShape="1">
            <a:gsLst>
              <a:gs pos="52000">
                <a:srgbClr val="000000">
                  <a:alpha val="54000"/>
                </a:srgb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A6E5F-ADC7-664D-A129-7CB283571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023" y="2677886"/>
            <a:ext cx="10507378" cy="1697066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>
              <a:defRPr lang="en-US" sz="400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Presentation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C179A9A-C7C8-7C48-A97C-FBC66812BEE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04469" y="4410731"/>
            <a:ext cx="10496932" cy="631755"/>
          </a:xfrm>
          <a:noFill/>
          <a:ln>
            <a:noFill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="0" i="0" cap="none" baseline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978879-4384-7944-8E60-E6FEF4E21A9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04469" y="5047241"/>
            <a:ext cx="10496932" cy="315212"/>
          </a:xfr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>
              <a:defRPr sz="1200" b="1" i="0" cap="all" baseline="0">
                <a:solidFill>
                  <a:schemeClr val="bg1"/>
                </a:solidFill>
                <a:latin typeface="IBM Plex Sans SemiBold" panose="020B0503050203000203" pitchFamily="34" charset="0"/>
              </a:defRPr>
            </a:lvl1pPr>
            <a:lvl2pPr>
              <a:defRPr sz="28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2pPr>
            <a:lvl3pPr>
              <a:defRPr sz="24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3pPr>
            <a:lvl4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4pPr>
            <a:lvl5pPr>
              <a:defRPr sz="2000" b="1" i="0">
                <a:solidFill>
                  <a:schemeClr val="bg1"/>
                </a:solidFill>
                <a:latin typeface="IBM Plex Sans SemiBold" panose="020B0503050203000203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D8F8C9-F49E-3048-826A-0937FBC04EBF}"/>
              </a:ext>
            </a:extLst>
          </p:cNvPr>
          <p:cNvCxnSpPr>
            <a:cxnSpLocks/>
          </p:cNvCxnSpPr>
          <p:nvPr userDrawn="1"/>
        </p:nvCxnSpPr>
        <p:spPr>
          <a:xfrm>
            <a:off x="694023" y="5586047"/>
            <a:ext cx="47052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E0C7251-CD37-454F-9097-5A53D2472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36449" y="199076"/>
            <a:ext cx="2000251" cy="45035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B3B9C6-6CD9-D946-B1D5-9EF28153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35975" y="2621005"/>
            <a:ext cx="1797275" cy="12088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Arial" charset="0"/>
              </a:rPr>
              <a:t>If the gradient is too dark for your photo, click the gradient (be sure your cursor is not in the text box). The gradient stops will appear in the right-hand panel. Adjust stops to your preference.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E390240-9847-7A43-BCA8-8C0F50915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20676" y="3926381"/>
            <a:ext cx="1369060" cy="571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0A3EEEC6-4401-1743-AAC6-68892666C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15734D-3D4F-794C-B7BE-A3B9327C002E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86D0E82-123E-B545-9DF7-622DBE8A2C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388E1658-E3F5-EB45-A3B5-B82A50EE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36449" y="-254000"/>
            <a:ext cx="2000251" cy="490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8510B44-9E89-044B-95E4-414B7C382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2065000" y="-254000"/>
            <a:ext cx="174111" cy="21637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6FEADA-EC5A-3740-B89D-7ADE2FA19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466110" y="-163571"/>
            <a:ext cx="1211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rPr>
              <a:t>SLIDE</a:t>
            </a:r>
            <a:r>
              <a:rPr lang="en-US" sz="1400" b="0" i="0" baseline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rPr>
              <a:t> TIPS</a:t>
            </a:r>
            <a:endParaRPr lang="en-US" sz="1400" b="0" i="0">
              <a:solidFill>
                <a:schemeClr val="bg1"/>
              </a:solidFill>
              <a:latin typeface="IBM Plex Sans Medium" panose="020B0503050203000203" pitchFamily="34" charset="0"/>
              <a:ea typeface="Roboto" charset="0"/>
              <a:cs typeface="Roboto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98EF550-E9C7-B541-AD3A-730CDCCB5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18220" y="402836"/>
            <a:ext cx="1854980" cy="227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96838" indent="-96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</a:rPr>
              <a:t>To place your own photo, use Master slides like “Title Style 1” to create from scratch.</a:t>
            </a:r>
          </a:p>
          <a:p>
            <a:pPr marL="96838" indent="-96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You may also delete</a:t>
            </a:r>
            <a:b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existing photos to reveal the placeholder beneath. Then t</a:t>
            </a: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o add a photo, drag a photo onto the slide or click the icon in the placeholder to browse for</a:t>
            </a:r>
            <a:b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</a:b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your image.</a:t>
            </a:r>
          </a:p>
          <a:p>
            <a:pPr marL="96838" indent="-96838">
              <a:spcAft>
                <a:spcPts val="600"/>
              </a:spcAft>
              <a:buClr>
                <a:schemeClr val="accent1"/>
              </a:buClr>
              <a:buFont typeface="Wingdings" charset="2"/>
              <a:buChar char="§"/>
            </a:pPr>
            <a:r>
              <a:rPr 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rPr>
              <a:t>If the image covers your text, right click the image, and select “Arrange - &gt; Send to back”.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126B4E-8341-F94A-867E-3248EFD26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237133" y="4775327"/>
            <a:ext cx="2011532" cy="985422"/>
            <a:chOff x="12272640" y="6571606"/>
            <a:chExt cx="1538402" cy="98542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86FC8C6-6A82-2C4E-B4D7-FC2BD26DADDD}"/>
                </a:ext>
              </a:extLst>
            </p:cNvPr>
            <p:cNvSpPr/>
            <p:nvPr userDrawn="1"/>
          </p:nvSpPr>
          <p:spPr>
            <a:xfrm>
              <a:off x="12272640" y="6571606"/>
              <a:ext cx="1538402" cy="98542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IBM Plex Sans" panose="020B0503050203000203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A629F7-7A9C-9A44-B02C-71D0D5CBD2DC}"/>
                </a:ext>
              </a:extLst>
            </p:cNvPr>
            <p:cNvSpPr txBox="1"/>
            <p:nvPr userDrawn="1"/>
          </p:nvSpPr>
          <p:spPr>
            <a:xfrm>
              <a:off x="12425440" y="7002160"/>
              <a:ext cx="116154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spAutoFit/>
            </a:bodyPr>
            <a:lstStyle/>
            <a:p>
              <a:pPr algn="l"/>
              <a:r>
                <a:rPr lang="en-US" sz="1000">
                  <a:solidFill>
                    <a:schemeClr val="accent2"/>
                  </a:solidFill>
                  <a:latin typeface="IBM Plex Sans" panose="020B0503050203000203" pitchFamily="34" charset="0"/>
                  <a:ea typeface="Arial" charset="0"/>
                  <a:cs typeface="Arial" charset="0"/>
                </a:rPr>
                <a:t>Access programmed text formats by using the ‘Indent More’ button.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2CC3522-7234-7843-BB65-0F5570211E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12426082" y="6665739"/>
              <a:ext cx="196784" cy="228984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1AF4B8E-40E1-D34B-B754-D39A53353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236449" y="5846397"/>
            <a:ext cx="2147063" cy="2485366"/>
            <a:chOff x="12287249" y="1112812"/>
            <a:chExt cx="2147063" cy="308684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5B08DC7-4FAB-4C4E-BCD0-84A9F6A2630F}"/>
                </a:ext>
              </a:extLst>
            </p:cNvPr>
            <p:cNvSpPr/>
            <p:nvPr userDrawn="1"/>
          </p:nvSpPr>
          <p:spPr>
            <a:xfrm>
              <a:off x="12287249" y="1565888"/>
              <a:ext cx="2000251" cy="263377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F955E2-7AEC-3349-BDB7-6F41362F2FE1}"/>
                </a:ext>
              </a:extLst>
            </p:cNvPr>
            <p:cNvSpPr/>
            <p:nvPr userDrawn="1"/>
          </p:nvSpPr>
          <p:spPr>
            <a:xfrm>
              <a:off x="12287249" y="1112812"/>
              <a:ext cx="2000251" cy="4906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005B94-8246-F548-8FDE-453C27212A8D}"/>
                </a:ext>
              </a:extLst>
            </p:cNvPr>
            <p:cNvSpPr txBox="1"/>
            <p:nvPr userDrawn="1"/>
          </p:nvSpPr>
          <p:spPr>
            <a:xfrm>
              <a:off x="12516910" y="1189721"/>
              <a:ext cx="1917402" cy="38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GUIDELINES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316A304-EA78-C348-B1FC-9F5EC649EE88}"/>
                </a:ext>
              </a:extLst>
            </p:cNvPr>
            <p:cNvSpPr txBox="1"/>
            <p:nvPr userDrawn="1"/>
          </p:nvSpPr>
          <p:spPr>
            <a:xfrm>
              <a:off x="12369020" y="1842802"/>
              <a:ext cx="1797275" cy="210584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Each layout has its own custom gridlines to help build your slides. Keep content within the guides and do not go past them.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make guides visible right-click your slide &gt; Grids &amp; Guides &gt; Ensure ‘Guides’ is checked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3CF0250C-B7D9-3146-A826-407B5DE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0795" y="7956885"/>
            <a:ext cx="1365354" cy="10638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6713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462FD6-DA7F-E841-80C1-0DC1593E8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8845" y="-254000"/>
            <a:ext cx="2177691" cy="2304743"/>
            <a:chOff x="12287249" y="0"/>
            <a:chExt cx="2177691" cy="23047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A94468-A2BB-F441-AD0D-A90037823960}"/>
                </a:ext>
              </a:extLst>
            </p:cNvPr>
            <p:cNvSpPr/>
            <p:nvPr userDrawn="1"/>
          </p:nvSpPr>
          <p:spPr>
            <a:xfrm>
              <a:off x="12287249" y="453077"/>
              <a:ext cx="2000251" cy="18516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74113C-DF41-4B41-808A-0065015BB352}"/>
                </a:ext>
              </a:extLst>
            </p:cNvPr>
            <p:cNvSpPr/>
            <p:nvPr userDrawn="1"/>
          </p:nvSpPr>
          <p:spPr>
            <a:xfrm>
              <a:off x="12287249" y="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61F99654-2C4D-BE4A-B0BE-3BFEFB1995E9}"/>
                </a:ext>
              </a:extLst>
            </p:cNvPr>
            <p:cNvSpPr/>
            <p:nvPr userDrawn="1"/>
          </p:nvSpPr>
          <p:spPr>
            <a:xfrm>
              <a:off x="14290829" y="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DE8FF7-D256-FC4B-A9F8-77042FCED6E6}"/>
                </a:ext>
              </a:extLst>
            </p:cNvPr>
            <p:cNvSpPr txBox="1"/>
            <p:nvPr userDrawn="1"/>
          </p:nvSpPr>
          <p:spPr>
            <a:xfrm>
              <a:off x="12516910" y="90429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10034E-E1F7-6547-BF42-50ED98B718BD}"/>
                </a:ext>
              </a:extLst>
            </p:cNvPr>
            <p:cNvSpPr txBox="1"/>
            <p:nvPr userDrawn="1"/>
          </p:nvSpPr>
          <p:spPr>
            <a:xfrm>
              <a:off x="12369020" y="725950"/>
              <a:ext cx="1797275" cy="13605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  <a:endParaRPr lang="en-US"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  <a:ea typeface="Roboto" charset="0"/>
                <a:cs typeface="Roboto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FAC432-66BF-9E40-9581-4AA35B2AE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18657" y="-1023543"/>
            <a:ext cx="2318657" cy="584775"/>
            <a:chOff x="12192000" y="-947343"/>
            <a:chExt cx="2318657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ED565F-760D-2A4D-84E6-C9C27DD1F6C9}"/>
                </a:ext>
              </a:extLst>
            </p:cNvPr>
            <p:cNvSpPr txBox="1"/>
            <p:nvPr userDrawn="1"/>
          </p:nvSpPr>
          <p:spPr>
            <a:xfrm>
              <a:off x="12192000" y="-947343"/>
              <a:ext cx="20574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95563FD-F5DA-E14E-82A7-0355410309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182271" y="-874778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428611D5-FB4F-8B43-84A5-66355A2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27800" y="500555"/>
            <a:ext cx="5133721" cy="5646471"/>
          </a:xfrm>
        </p:spPr>
        <p:txBody>
          <a:bodyPr>
            <a:noAutofit/>
          </a:bodyPr>
          <a:lstStyle>
            <a:lvl1pPr marL="285750" indent="-285750">
              <a:buFontTx/>
              <a:buBlip>
                <a:blip r:embed="rId3"/>
              </a:buBlip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agenda items</a:t>
            </a:r>
          </a:p>
        </p:txBody>
      </p:sp>
      <p:pic>
        <p:nvPicPr>
          <p:cNvPr id="19" name="Picture 18" descr="York University Logo&#10;">
            <a:extLst>
              <a:ext uri="{FF2B5EF4-FFF2-40B4-BE49-F238E27FC236}">
                <a16:creationId xmlns:a16="http://schemas.microsoft.com/office/drawing/2014/main" id="{061155A8-A422-D24B-AE05-1D037E8CBF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4971" y="6373999"/>
            <a:ext cx="1242613" cy="273603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94AC1224-3BA0-134E-BC2C-FA6E6F4DBC3F}"/>
              </a:ext>
            </a:extLst>
          </p:cNvPr>
          <p:cNvSpPr/>
          <p:nvPr userDrawn="1"/>
        </p:nvSpPr>
        <p:spPr>
          <a:xfrm rot="5400000">
            <a:off x="-380999" y="381000"/>
            <a:ext cx="6858000" cy="6096001"/>
          </a:xfrm>
          <a:custGeom>
            <a:avLst/>
            <a:gdLst>
              <a:gd name="connsiteX0" fmla="*/ 360000 w 6858000"/>
              <a:gd name="connsiteY0" fmla="*/ 5736001 h 6096001"/>
              <a:gd name="connsiteX1" fmla="*/ 6497999 w 6858000"/>
              <a:gd name="connsiteY1" fmla="*/ 5736001 h 6096001"/>
              <a:gd name="connsiteX2" fmla="*/ 6497999 w 6858000"/>
              <a:gd name="connsiteY2" fmla="*/ 360001 h 6096001"/>
              <a:gd name="connsiteX3" fmla="*/ 360000 w 6858000"/>
              <a:gd name="connsiteY3" fmla="*/ 360001 h 6096001"/>
              <a:gd name="connsiteX4" fmla="*/ 0 w 6858000"/>
              <a:gd name="connsiteY4" fmla="*/ 360001 h 6096001"/>
              <a:gd name="connsiteX5" fmla="*/ 0 w 6858000"/>
              <a:gd name="connsiteY5" fmla="*/ 1 h 6096001"/>
              <a:gd name="connsiteX6" fmla="*/ 6497999 w 6858000"/>
              <a:gd name="connsiteY6" fmla="*/ 1 h 6096001"/>
              <a:gd name="connsiteX7" fmla="*/ 6497999 w 6858000"/>
              <a:gd name="connsiteY7" fmla="*/ 0 h 6096001"/>
              <a:gd name="connsiteX8" fmla="*/ 6857999 w 6858000"/>
              <a:gd name="connsiteY8" fmla="*/ 0 h 6096001"/>
              <a:gd name="connsiteX9" fmla="*/ 6857999 w 6858000"/>
              <a:gd name="connsiteY9" fmla="*/ 1 h 6096001"/>
              <a:gd name="connsiteX10" fmla="*/ 6858000 w 6858000"/>
              <a:gd name="connsiteY10" fmla="*/ 1 h 6096001"/>
              <a:gd name="connsiteX11" fmla="*/ 6858000 w 6858000"/>
              <a:gd name="connsiteY11" fmla="*/ 360001 h 6096001"/>
              <a:gd name="connsiteX12" fmla="*/ 6857999 w 6858000"/>
              <a:gd name="connsiteY12" fmla="*/ 360001 h 6096001"/>
              <a:gd name="connsiteX13" fmla="*/ 6857999 w 6858000"/>
              <a:gd name="connsiteY13" fmla="*/ 5736001 h 6096001"/>
              <a:gd name="connsiteX14" fmla="*/ 6858000 w 6858000"/>
              <a:gd name="connsiteY14" fmla="*/ 5736001 h 6096001"/>
              <a:gd name="connsiteX15" fmla="*/ 6858000 w 6858000"/>
              <a:gd name="connsiteY15" fmla="*/ 6096001 h 6096001"/>
              <a:gd name="connsiteX16" fmla="*/ 0 w 6858000"/>
              <a:gd name="connsiteY16" fmla="*/ 6096001 h 6096001"/>
              <a:gd name="connsiteX17" fmla="*/ 0 w 6858000"/>
              <a:gd name="connsiteY17" fmla="*/ 5736001 h 6096001"/>
              <a:gd name="connsiteX18" fmla="*/ 0 w 6858000"/>
              <a:gd name="connsiteY18" fmla="*/ 5736001 h 6096001"/>
              <a:gd name="connsiteX19" fmla="*/ 0 w 6858000"/>
              <a:gd name="connsiteY19" fmla="*/ 360001 h 609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6096001">
                <a:moveTo>
                  <a:pt x="360000" y="5736001"/>
                </a:moveTo>
                <a:lnTo>
                  <a:pt x="6497999" y="5736001"/>
                </a:lnTo>
                <a:lnTo>
                  <a:pt x="6497999" y="360001"/>
                </a:lnTo>
                <a:lnTo>
                  <a:pt x="360000" y="360001"/>
                </a:lnTo>
                <a:close/>
                <a:moveTo>
                  <a:pt x="0" y="360001"/>
                </a:moveTo>
                <a:lnTo>
                  <a:pt x="0" y="1"/>
                </a:lnTo>
                <a:lnTo>
                  <a:pt x="6497999" y="1"/>
                </a:lnTo>
                <a:lnTo>
                  <a:pt x="6497999" y="0"/>
                </a:lnTo>
                <a:lnTo>
                  <a:pt x="6857999" y="0"/>
                </a:lnTo>
                <a:lnTo>
                  <a:pt x="6857999" y="1"/>
                </a:lnTo>
                <a:lnTo>
                  <a:pt x="6858000" y="1"/>
                </a:lnTo>
                <a:lnTo>
                  <a:pt x="6858000" y="360001"/>
                </a:lnTo>
                <a:lnTo>
                  <a:pt x="6857999" y="360001"/>
                </a:lnTo>
                <a:lnTo>
                  <a:pt x="6857999" y="5736001"/>
                </a:lnTo>
                <a:lnTo>
                  <a:pt x="6858000" y="5736001"/>
                </a:lnTo>
                <a:lnTo>
                  <a:pt x="6858000" y="6096001"/>
                </a:lnTo>
                <a:lnTo>
                  <a:pt x="0" y="6096001"/>
                </a:lnTo>
                <a:lnTo>
                  <a:pt x="0" y="5736001"/>
                </a:lnTo>
                <a:lnTo>
                  <a:pt x="0" y="5736001"/>
                </a:lnTo>
                <a:lnTo>
                  <a:pt x="0" y="360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E83E69-D9AC-584D-8346-2152F0FC075C}"/>
              </a:ext>
            </a:extLst>
          </p:cNvPr>
          <p:cNvSpPr/>
          <p:nvPr userDrawn="1"/>
        </p:nvSpPr>
        <p:spPr>
          <a:xfrm>
            <a:off x="3226003" y="3994099"/>
            <a:ext cx="2691994" cy="2691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927D-BB8E-8743-B943-3159959A0F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6332" y="5099673"/>
            <a:ext cx="1627049" cy="553998"/>
          </a:xfrm>
          <a:noFill/>
        </p:spPr>
        <p:txBody>
          <a:bodyPr wrap="none" rtlCol="0" anchor="ctr">
            <a:sp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Agenda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04B78-677A-6B46-914C-0B0515F95B2D}"/>
              </a:ext>
            </a:extLst>
          </p:cNvPr>
          <p:cNvSpPr/>
          <p:nvPr userDrawn="1"/>
        </p:nvSpPr>
        <p:spPr>
          <a:xfrm rot="5400000">
            <a:off x="2991208" y="3814165"/>
            <a:ext cx="175565" cy="59121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F31E4-A063-1D4B-A816-3BC69BEB4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7800" y="6304235"/>
            <a:ext cx="40762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9512E45-9B20-744C-82C6-01AAA946D7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001" y="360002"/>
            <a:ext cx="5376000" cy="6137999"/>
          </a:xfrm>
          <a:custGeom>
            <a:avLst/>
            <a:gdLst>
              <a:gd name="connsiteX0" fmla="*/ 0 w 5376000"/>
              <a:gd name="connsiteY0" fmla="*/ 0 h 6137999"/>
              <a:gd name="connsiteX1" fmla="*/ 5376000 w 5376000"/>
              <a:gd name="connsiteY1" fmla="*/ 0 h 6137999"/>
              <a:gd name="connsiteX2" fmla="*/ 5376000 w 5376000"/>
              <a:gd name="connsiteY2" fmla="*/ 3634098 h 6137999"/>
              <a:gd name="connsiteX3" fmla="*/ 2875021 w 5376000"/>
              <a:gd name="connsiteY3" fmla="*/ 3634098 h 6137999"/>
              <a:gd name="connsiteX4" fmla="*/ 2875021 w 5376000"/>
              <a:gd name="connsiteY4" fmla="*/ 6137999 h 6137999"/>
              <a:gd name="connsiteX5" fmla="*/ 0 w 5376000"/>
              <a:gd name="connsiteY5" fmla="*/ 6137999 h 613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6000" h="6137999">
                <a:moveTo>
                  <a:pt x="0" y="0"/>
                </a:moveTo>
                <a:lnTo>
                  <a:pt x="5376000" y="0"/>
                </a:lnTo>
                <a:lnTo>
                  <a:pt x="5376000" y="3634098"/>
                </a:lnTo>
                <a:lnTo>
                  <a:pt x="2875021" y="3634098"/>
                </a:lnTo>
                <a:lnTo>
                  <a:pt x="2875021" y="6137999"/>
                </a:lnTo>
                <a:lnTo>
                  <a:pt x="0" y="613799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180000" rIns="36000" bIns="108000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Drop photo here</a:t>
            </a:r>
            <a:br>
              <a:rPr lang="en-US"/>
            </a:br>
            <a:r>
              <a:rPr lang="en-US"/>
              <a:t>to add background photo</a:t>
            </a:r>
          </a:p>
        </p:txBody>
      </p:sp>
    </p:spTree>
    <p:extLst>
      <p:ext uri="{BB962C8B-B14F-4D97-AF65-F5344CB8AC3E}">
        <p14:creationId xmlns:p14="http://schemas.microsoft.com/office/powerpoint/2010/main" val="2591750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112" userDrawn="1">
          <p15:clr>
            <a:srgbClr val="FBAE40"/>
          </p15:clr>
        </p15:guide>
        <p15:guide id="4" pos="7363" userDrawn="1">
          <p15:clr>
            <a:srgbClr val="FBAE40"/>
          </p15:clr>
        </p15:guide>
        <p15:guide id="7" orient="horz" pos="323" userDrawn="1">
          <p15:clr>
            <a:srgbClr val="FBAE40"/>
          </p15:clr>
        </p15:guide>
        <p15:guide id="8" orient="horz" pos="38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(Style 1 - Thicke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F6FE8D3-5020-FA4A-93A6-A924E684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4655178"/>
            <a:chOff x="12087188" y="-254000"/>
            <a:chExt cx="2167267" cy="465517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FF0402-B084-3140-9474-17B688567F1A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42021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7E5553-42E8-214B-8692-AFA89A60C62C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851112D0-A102-B94E-9E6E-F98D4703FFB3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CDDC64-EAE4-D244-911F-5B8ED585D270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279FFC-66C3-B042-B96B-BF6CB40B2BD6}"/>
                </a:ext>
              </a:extLst>
            </p:cNvPr>
            <p:cNvSpPr txBox="1"/>
            <p:nvPr userDrawn="1"/>
          </p:nvSpPr>
          <p:spPr>
            <a:xfrm>
              <a:off x="12335975" y="461901"/>
              <a:ext cx="1797275" cy="30349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marR="0" lvl="0" indent="-96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If the image covers your text, right click the image, and select “Arrange - &gt;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Send to back”.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If the gradient is too dark for your photo, click the gradient (be sure your cursor is not in the text box). The gradient stops will appear in the right-hand panel. Adjust stops to your preference.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442E593-F1B4-124F-8AC6-A6699C6A6E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20676" y="3588842"/>
              <a:ext cx="1369060" cy="5712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4931A-81CD-7C42-B650-1CE7B7075C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6400" y="1436400"/>
            <a:ext cx="9310369" cy="3983714"/>
          </a:xfrm>
          <a:gradFill flip="none" rotWithShape="1">
            <a:gsLst>
              <a:gs pos="49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E443D4-724C-5D4E-9520-760A3A8238B2}"/>
              </a:ext>
            </a:extLst>
          </p:cNvPr>
          <p:cNvSpPr/>
          <p:nvPr userDrawn="1"/>
        </p:nvSpPr>
        <p:spPr>
          <a:xfrm rot="16200000">
            <a:off x="2667001" y="-2667001"/>
            <a:ext cx="6858000" cy="12192002"/>
          </a:xfrm>
          <a:custGeom>
            <a:avLst/>
            <a:gdLst>
              <a:gd name="connsiteX0" fmla="*/ 5418000 w 6858000"/>
              <a:gd name="connsiteY0" fmla="*/ 1440001 h 12192002"/>
              <a:gd name="connsiteX1" fmla="*/ 1440000 w 6858000"/>
              <a:gd name="connsiteY1" fmla="*/ 1440001 h 12192002"/>
              <a:gd name="connsiteX2" fmla="*/ 1440000 w 6858000"/>
              <a:gd name="connsiteY2" fmla="*/ 10752001 h 12192002"/>
              <a:gd name="connsiteX3" fmla="*/ 5418000 w 6858000"/>
              <a:gd name="connsiteY3" fmla="*/ 10752001 h 12192002"/>
              <a:gd name="connsiteX4" fmla="*/ 6858000 w 6858000"/>
              <a:gd name="connsiteY4" fmla="*/ 1 h 12192002"/>
              <a:gd name="connsiteX5" fmla="*/ 6858000 w 6858000"/>
              <a:gd name="connsiteY5" fmla="*/ 1440001 h 12192002"/>
              <a:gd name="connsiteX6" fmla="*/ 6858000 w 6858000"/>
              <a:gd name="connsiteY6" fmla="*/ 1440001 h 12192002"/>
              <a:gd name="connsiteX7" fmla="*/ 6858000 w 6858000"/>
              <a:gd name="connsiteY7" fmla="*/ 10752001 h 12192002"/>
              <a:gd name="connsiteX8" fmla="*/ 6858000 w 6858000"/>
              <a:gd name="connsiteY8" fmla="*/ 10752001 h 12192002"/>
              <a:gd name="connsiteX9" fmla="*/ 6858000 w 6858000"/>
              <a:gd name="connsiteY9" fmla="*/ 12192001 h 12192002"/>
              <a:gd name="connsiteX10" fmla="*/ 6858000 w 6858000"/>
              <a:gd name="connsiteY10" fmla="*/ 12192001 h 12192002"/>
              <a:gd name="connsiteX11" fmla="*/ 6858000 w 6858000"/>
              <a:gd name="connsiteY11" fmla="*/ 12192002 h 12192002"/>
              <a:gd name="connsiteX12" fmla="*/ 5418000 w 6858000"/>
              <a:gd name="connsiteY12" fmla="*/ 12192002 h 12192002"/>
              <a:gd name="connsiteX13" fmla="*/ 5418000 w 6858000"/>
              <a:gd name="connsiteY13" fmla="*/ 12192001 h 12192002"/>
              <a:gd name="connsiteX14" fmla="*/ 1440000 w 6858000"/>
              <a:gd name="connsiteY14" fmla="*/ 12192001 h 12192002"/>
              <a:gd name="connsiteX15" fmla="*/ 1440000 w 6858000"/>
              <a:gd name="connsiteY15" fmla="*/ 12192002 h 12192002"/>
              <a:gd name="connsiteX16" fmla="*/ 0 w 6858000"/>
              <a:gd name="connsiteY16" fmla="*/ 12192002 h 12192002"/>
              <a:gd name="connsiteX17" fmla="*/ 0 w 6858000"/>
              <a:gd name="connsiteY17" fmla="*/ 12192001 h 12192002"/>
              <a:gd name="connsiteX18" fmla="*/ 0 w 6858000"/>
              <a:gd name="connsiteY18" fmla="*/ 10752001 h 12192002"/>
              <a:gd name="connsiteX19" fmla="*/ 0 w 6858000"/>
              <a:gd name="connsiteY19" fmla="*/ 1440001 h 12192002"/>
              <a:gd name="connsiteX20" fmla="*/ 0 w 6858000"/>
              <a:gd name="connsiteY20" fmla="*/ 1 h 12192002"/>
              <a:gd name="connsiteX21" fmla="*/ 0 w 6858000"/>
              <a:gd name="connsiteY21" fmla="*/ 0 h 12192002"/>
              <a:gd name="connsiteX22" fmla="*/ 1440000 w 6858000"/>
              <a:gd name="connsiteY22" fmla="*/ 0 h 12192002"/>
              <a:gd name="connsiteX23" fmla="*/ 1440000 w 6858000"/>
              <a:gd name="connsiteY23" fmla="*/ 1 h 12192002"/>
              <a:gd name="connsiteX24" fmla="*/ 5418000 w 6858000"/>
              <a:gd name="connsiteY24" fmla="*/ 1 h 12192002"/>
              <a:gd name="connsiteX25" fmla="*/ 5418000 w 6858000"/>
              <a:gd name="connsiteY25" fmla="*/ 0 h 12192002"/>
              <a:gd name="connsiteX26" fmla="*/ 6858000 w 6858000"/>
              <a:gd name="connsiteY26" fmla="*/ 0 h 12192002"/>
              <a:gd name="connsiteX27" fmla="*/ 6858000 w 6858000"/>
              <a:gd name="connsiteY27" fmla="*/ 1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858000" h="12192002">
                <a:moveTo>
                  <a:pt x="5418000" y="1440001"/>
                </a:moveTo>
                <a:lnTo>
                  <a:pt x="1440000" y="1440001"/>
                </a:lnTo>
                <a:lnTo>
                  <a:pt x="1440000" y="10752001"/>
                </a:lnTo>
                <a:lnTo>
                  <a:pt x="5418000" y="10752001"/>
                </a:lnTo>
                <a:close/>
                <a:moveTo>
                  <a:pt x="6858000" y="1"/>
                </a:moveTo>
                <a:lnTo>
                  <a:pt x="6858000" y="1440001"/>
                </a:lnTo>
                <a:lnTo>
                  <a:pt x="6858000" y="1440001"/>
                </a:lnTo>
                <a:lnTo>
                  <a:pt x="6858000" y="10752001"/>
                </a:lnTo>
                <a:lnTo>
                  <a:pt x="6858000" y="10752001"/>
                </a:lnTo>
                <a:lnTo>
                  <a:pt x="6858000" y="12192001"/>
                </a:lnTo>
                <a:lnTo>
                  <a:pt x="6858000" y="12192001"/>
                </a:lnTo>
                <a:lnTo>
                  <a:pt x="6858000" y="12192002"/>
                </a:lnTo>
                <a:lnTo>
                  <a:pt x="5418000" y="12192002"/>
                </a:lnTo>
                <a:lnTo>
                  <a:pt x="5418000" y="12192001"/>
                </a:lnTo>
                <a:lnTo>
                  <a:pt x="1440000" y="12192001"/>
                </a:lnTo>
                <a:lnTo>
                  <a:pt x="1440000" y="12192002"/>
                </a:lnTo>
                <a:lnTo>
                  <a:pt x="0" y="12192002"/>
                </a:lnTo>
                <a:lnTo>
                  <a:pt x="0" y="12192001"/>
                </a:lnTo>
                <a:lnTo>
                  <a:pt x="0" y="10752001"/>
                </a:lnTo>
                <a:lnTo>
                  <a:pt x="0" y="1440001"/>
                </a:lnTo>
                <a:lnTo>
                  <a:pt x="0" y="1"/>
                </a:lnTo>
                <a:lnTo>
                  <a:pt x="0" y="0"/>
                </a:lnTo>
                <a:lnTo>
                  <a:pt x="1440000" y="0"/>
                </a:lnTo>
                <a:lnTo>
                  <a:pt x="1440000" y="1"/>
                </a:lnTo>
                <a:lnTo>
                  <a:pt x="5418000" y="1"/>
                </a:lnTo>
                <a:lnTo>
                  <a:pt x="5418000" y="0"/>
                </a:lnTo>
                <a:lnTo>
                  <a:pt x="6858000" y="0"/>
                </a:lnTo>
                <a:lnTo>
                  <a:pt x="685800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 hidden="1">
            <a:extLst>
              <a:ext uri="{FF2B5EF4-FFF2-40B4-BE49-F238E27FC236}">
                <a16:creationId xmlns:a16="http://schemas.microsoft.com/office/drawing/2014/main" id="{75B15DF3-21ED-6E41-B51C-925362B13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36914" y="1438679"/>
            <a:ext cx="9322526" cy="3986762"/>
          </a:xfrm>
          <a:prstGeom prst="rect">
            <a:avLst/>
          </a:prstGeom>
          <a:noFill/>
        </p:spPr>
        <p:txBody>
          <a:bodyPr wrap="square" rIns="28800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 </a:t>
            </a:r>
          </a:p>
          <a:p>
            <a:r>
              <a:rPr lang="en-US" dirty="0"/>
              <a:t>This layout works best</a:t>
            </a:r>
            <a:br>
              <a:rPr lang="en-US" dirty="0"/>
            </a:br>
            <a:r>
              <a:rPr lang="en-US" dirty="0"/>
              <a:t>with dark photos.</a:t>
            </a:r>
            <a:br>
              <a:rPr lang="en-US" dirty="0"/>
            </a:br>
            <a:r>
              <a:rPr lang="en-US" dirty="0"/>
              <a:t>(then edit alt text)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EEFB8F-4A79-464A-9960-012F07BC8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6912" y="1432558"/>
            <a:ext cx="4659087" cy="3983715"/>
          </a:xfr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lang="en-US" sz="4000" dirty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771EF3-297D-8D43-A376-6AE328A5FB92}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7C44F7-FFF6-184B-A502-159F3C31E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1D56EC-AC82-8149-A725-DF50B51AE9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02422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1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(Style 2 - Thi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645C9CA-D96A-1849-B7FE-BD95C3C81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4655178"/>
            <a:chOff x="12087188" y="-254000"/>
            <a:chExt cx="2167267" cy="465517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11E215-87B6-984C-8BFD-4FCD677A158A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42021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F8C5AC-89CA-C846-9CED-D11C62FE8E1E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ight Triangle 26">
              <a:extLst>
                <a:ext uri="{FF2B5EF4-FFF2-40B4-BE49-F238E27FC236}">
                  <a16:creationId xmlns:a16="http://schemas.microsoft.com/office/drawing/2014/main" id="{552457E2-D461-BA4B-A211-40B35D8B8CC5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80C2DD-052A-2F4F-A501-1FE2CF95DD7E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240F4-AA30-CA45-BAF5-6F2E199D5CDA}"/>
                </a:ext>
              </a:extLst>
            </p:cNvPr>
            <p:cNvSpPr txBox="1"/>
            <p:nvPr userDrawn="1"/>
          </p:nvSpPr>
          <p:spPr>
            <a:xfrm>
              <a:off x="12335975" y="461901"/>
              <a:ext cx="1797275" cy="30349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marR="0" lvl="0" indent="-96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If the image covers your text, right click the image, and select “Arrange - &gt;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Send to back”.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If the gradient is too dark for your photo, click the gradient (be sure your cursor is not in the text box). The gradient stops will appear in the right-hand panel. Adjust stops to your preference.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CEBAD05-0A27-F141-8F86-F6E4245630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20676" y="3588842"/>
              <a:ext cx="1369060" cy="5712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51DD35D-8795-6E48-9089-530B53B7B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3 h 6858000"/>
              <a:gd name="connsiteX4" fmla="*/ 500542 w 12192000"/>
              <a:gd name="connsiteY4" fmla="*/ 728663 h 6858000"/>
              <a:gd name="connsiteX5" fmla="*/ 500542 w 12192000"/>
              <a:gd name="connsiteY5" fmla="*/ 6129339 h 6858000"/>
              <a:gd name="connsiteX6" fmla="*/ 500543 w 12192000"/>
              <a:gd name="connsiteY6" fmla="*/ 6129339 h 6858000"/>
              <a:gd name="connsiteX7" fmla="*/ 500543 w 12192000"/>
              <a:gd name="connsiteY7" fmla="*/ 6172200 h 6858000"/>
              <a:gd name="connsiteX8" fmla="*/ 11712576 w 12192000"/>
              <a:gd name="connsiteY8" fmla="*/ 6172200 h 6858000"/>
              <a:gd name="connsiteX9" fmla="*/ 11712576 w 12192000"/>
              <a:gd name="connsiteY9" fmla="*/ 6129340 h 6858000"/>
              <a:gd name="connsiteX10" fmla="*/ 11716230 w 12192000"/>
              <a:gd name="connsiteY10" fmla="*/ 6129340 h 6858000"/>
              <a:gd name="connsiteX11" fmla="*/ 11716230 w 12192000"/>
              <a:gd name="connsiteY11" fmla="*/ 728664 h 6858000"/>
              <a:gd name="connsiteX12" fmla="*/ 11712576 w 12192000"/>
              <a:gd name="connsiteY12" fmla="*/ 728664 h 6858000"/>
              <a:gd name="connsiteX13" fmla="*/ 11712576 w 12192000"/>
              <a:gd name="connsiteY13" fmla="*/ 728663 h 6858000"/>
              <a:gd name="connsiteX14" fmla="*/ 857729 w 12192000"/>
              <a:gd name="connsiteY14" fmla="*/ 728663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3"/>
                </a:lnTo>
                <a:close/>
                <a:moveTo>
                  <a:pt x="500542" y="728663"/>
                </a:moveTo>
                <a:lnTo>
                  <a:pt x="500542" y="6129339"/>
                </a:lnTo>
                <a:lnTo>
                  <a:pt x="500543" y="6129339"/>
                </a:lnTo>
                <a:lnTo>
                  <a:pt x="500543" y="6172200"/>
                </a:lnTo>
                <a:lnTo>
                  <a:pt x="11712576" y="6172200"/>
                </a:lnTo>
                <a:lnTo>
                  <a:pt x="11712576" y="6129340"/>
                </a:lnTo>
                <a:lnTo>
                  <a:pt x="11716230" y="6129340"/>
                </a:lnTo>
                <a:lnTo>
                  <a:pt x="11716230" y="728664"/>
                </a:lnTo>
                <a:lnTo>
                  <a:pt x="11712576" y="728664"/>
                </a:lnTo>
                <a:lnTo>
                  <a:pt x="11712576" y="728663"/>
                </a:lnTo>
                <a:lnTo>
                  <a:pt x="857729" y="7286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Drop photo here to add</a:t>
            </a:r>
            <a:br>
              <a:rPr lang="en-US"/>
            </a:br>
            <a:r>
              <a:rPr lang="en-US"/>
              <a:t>background photo.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0D4015A-9A81-034F-AC64-D2D5054A7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57729 w 12192000"/>
              <a:gd name="connsiteY0" fmla="*/ 1085850 h 6858000"/>
              <a:gd name="connsiteX1" fmla="*/ 11359044 w 12192000"/>
              <a:gd name="connsiteY1" fmla="*/ 1085850 h 6858000"/>
              <a:gd name="connsiteX2" fmla="*/ 11359044 w 12192000"/>
              <a:gd name="connsiteY2" fmla="*/ 5815013 h 6858000"/>
              <a:gd name="connsiteX3" fmla="*/ 857729 w 12192000"/>
              <a:gd name="connsiteY3" fmla="*/ 5815012 h 6858000"/>
              <a:gd name="connsiteX4" fmla="*/ 500542 w 12192000"/>
              <a:gd name="connsiteY4" fmla="*/ 728662 h 6858000"/>
              <a:gd name="connsiteX5" fmla="*/ 500542 w 12192000"/>
              <a:gd name="connsiteY5" fmla="*/ 6129338 h 6858000"/>
              <a:gd name="connsiteX6" fmla="*/ 500543 w 12192000"/>
              <a:gd name="connsiteY6" fmla="*/ 6129338 h 6858000"/>
              <a:gd name="connsiteX7" fmla="*/ 500543 w 12192000"/>
              <a:gd name="connsiteY7" fmla="*/ 6172199 h 6858000"/>
              <a:gd name="connsiteX8" fmla="*/ 11712576 w 12192000"/>
              <a:gd name="connsiteY8" fmla="*/ 6172200 h 6858000"/>
              <a:gd name="connsiteX9" fmla="*/ 11712576 w 12192000"/>
              <a:gd name="connsiteY9" fmla="*/ 6129339 h 6858000"/>
              <a:gd name="connsiteX10" fmla="*/ 11716230 w 12192000"/>
              <a:gd name="connsiteY10" fmla="*/ 6129339 h 6858000"/>
              <a:gd name="connsiteX11" fmla="*/ 11716230 w 12192000"/>
              <a:gd name="connsiteY11" fmla="*/ 728663 h 6858000"/>
              <a:gd name="connsiteX12" fmla="*/ 11712576 w 12192000"/>
              <a:gd name="connsiteY12" fmla="*/ 728663 h 6858000"/>
              <a:gd name="connsiteX13" fmla="*/ 857729 w 12192000"/>
              <a:gd name="connsiteY13" fmla="*/ 728663 h 6858000"/>
              <a:gd name="connsiteX14" fmla="*/ 857729 w 12192000"/>
              <a:gd name="connsiteY14" fmla="*/ 728662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857729" y="1085850"/>
                </a:moveTo>
                <a:lnTo>
                  <a:pt x="11359044" y="1085850"/>
                </a:lnTo>
                <a:lnTo>
                  <a:pt x="11359044" y="5815013"/>
                </a:lnTo>
                <a:lnTo>
                  <a:pt x="857729" y="5815012"/>
                </a:lnTo>
                <a:close/>
                <a:moveTo>
                  <a:pt x="500542" y="728662"/>
                </a:moveTo>
                <a:lnTo>
                  <a:pt x="500542" y="6129338"/>
                </a:lnTo>
                <a:lnTo>
                  <a:pt x="500543" y="6129338"/>
                </a:lnTo>
                <a:lnTo>
                  <a:pt x="500543" y="6172199"/>
                </a:lnTo>
                <a:lnTo>
                  <a:pt x="11712576" y="6172200"/>
                </a:lnTo>
                <a:lnTo>
                  <a:pt x="11712576" y="6129339"/>
                </a:lnTo>
                <a:lnTo>
                  <a:pt x="11716230" y="6129339"/>
                </a:lnTo>
                <a:lnTo>
                  <a:pt x="11716230" y="728663"/>
                </a:lnTo>
                <a:lnTo>
                  <a:pt x="11712576" y="728663"/>
                </a:lnTo>
                <a:lnTo>
                  <a:pt x="857729" y="728663"/>
                </a:lnTo>
                <a:lnTo>
                  <a:pt x="857729" y="72866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2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79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4B4DA2E-2D00-194E-8177-1800958BB9EF}"/>
              </a:ext>
            </a:extLst>
          </p:cNvPr>
          <p:cNvSpPr/>
          <p:nvPr userDrawn="1"/>
        </p:nvSpPr>
        <p:spPr>
          <a:xfrm rot="5400000">
            <a:off x="3386617" y="-2157413"/>
            <a:ext cx="5443538" cy="11215688"/>
          </a:xfrm>
          <a:custGeom>
            <a:avLst/>
            <a:gdLst>
              <a:gd name="connsiteX0" fmla="*/ 357188 w 5443538"/>
              <a:gd name="connsiteY0" fmla="*/ 10858501 h 11215688"/>
              <a:gd name="connsiteX1" fmla="*/ 5086350 w 5443538"/>
              <a:gd name="connsiteY1" fmla="*/ 10858501 h 11215688"/>
              <a:gd name="connsiteX2" fmla="*/ 5086351 w 5443538"/>
              <a:gd name="connsiteY2" fmla="*/ 357186 h 11215688"/>
              <a:gd name="connsiteX3" fmla="*/ 357188 w 5443538"/>
              <a:gd name="connsiteY3" fmla="*/ 357186 h 11215688"/>
              <a:gd name="connsiteX4" fmla="*/ 0 w 5443538"/>
              <a:gd name="connsiteY4" fmla="*/ 11215688 h 11215688"/>
              <a:gd name="connsiteX5" fmla="*/ 0 w 5443538"/>
              <a:gd name="connsiteY5" fmla="*/ 10858501 h 11215688"/>
              <a:gd name="connsiteX6" fmla="*/ 1 w 5443538"/>
              <a:gd name="connsiteY6" fmla="*/ 10858501 h 11215688"/>
              <a:gd name="connsiteX7" fmla="*/ 1 w 5443538"/>
              <a:gd name="connsiteY7" fmla="*/ 3654 h 11215688"/>
              <a:gd name="connsiteX8" fmla="*/ 1 w 5443538"/>
              <a:gd name="connsiteY8" fmla="*/ 3654 h 11215688"/>
              <a:gd name="connsiteX9" fmla="*/ 1 w 5443538"/>
              <a:gd name="connsiteY9" fmla="*/ 0 h 11215688"/>
              <a:gd name="connsiteX10" fmla="*/ 5400677 w 5443538"/>
              <a:gd name="connsiteY10" fmla="*/ 0 h 11215688"/>
              <a:gd name="connsiteX11" fmla="*/ 5400677 w 5443538"/>
              <a:gd name="connsiteY11" fmla="*/ 3654 h 11215688"/>
              <a:gd name="connsiteX12" fmla="*/ 5443538 w 5443538"/>
              <a:gd name="connsiteY12" fmla="*/ 3654 h 11215688"/>
              <a:gd name="connsiteX13" fmla="*/ 5443537 w 5443538"/>
              <a:gd name="connsiteY13" fmla="*/ 11215687 h 11215688"/>
              <a:gd name="connsiteX14" fmla="*/ 5400676 w 5443538"/>
              <a:gd name="connsiteY14" fmla="*/ 11215687 h 11215688"/>
              <a:gd name="connsiteX15" fmla="*/ 5400676 w 5443538"/>
              <a:gd name="connsiteY15" fmla="*/ 11215688 h 1121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43538" h="11215688">
                <a:moveTo>
                  <a:pt x="357188" y="10858501"/>
                </a:moveTo>
                <a:lnTo>
                  <a:pt x="5086350" y="10858501"/>
                </a:lnTo>
                <a:lnTo>
                  <a:pt x="5086351" y="357186"/>
                </a:lnTo>
                <a:lnTo>
                  <a:pt x="357188" y="357186"/>
                </a:lnTo>
                <a:close/>
                <a:moveTo>
                  <a:pt x="0" y="11215688"/>
                </a:moveTo>
                <a:lnTo>
                  <a:pt x="0" y="10858501"/>
                </a:lnTo>
                <a:lnTo>
                  <a:pt x="1" y="10858501"/>
                </a:lnTo>
                <a:lnTo>
                  <a:pt x="1" y="3654"/>
                </a:lnTo>
                <a:lnTo>
                  <a:pt x="1" y="3654"/>
                </a:lnTo>
                <a:lnTo>
                  <a:pt x="1" y="0"/>
                </a:lnTo>
                <a:lnTo>
                  <a:pt x="5400677" y="0"/>
                </a:lnTo>
                <a:lnTo>
                  <a:pt x="5400677" y="3654"/>
                </a:lnTo>
                <a:lnTo>
                  <a:pt x="5443538" y="3654"/>
                </a:lnTo>
                <a:lnTo>
                  <a:pt x="5443537" y="11215687"/>
                </a:lnTo>
                <a:lnTo>
                  <a:pt x="5400676" y="11215687"/>
                </a:lnTo>
                <a:lnTo>
                  <a:pt x="5400676" y="1121568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F07F2-AD50-A94E-BFA6-92053CF13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73" y="1446604"/>
            <a:ext cx="4823871" cy="3951962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F65664-0508-004A-B25A-16A5C8EB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5D9F76-FD2A-324F-B420-284508869BE6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96F0F22-650E-2047-8A1C-BD89AB85ED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8886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(Style 3 - Th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7576C4F-62D2-A649-89CC-B5F477AF2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087188" y="-254000"/>
            <a:ext cx="2167267" cy="4655178"/>
            <a:chOff x="12087188" y="-254000"/>
            <a:chExt cx="2167267" cy="465517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132313F-BB60-6541-AA5A-1433E1436693}"/>
                </a:ext>
              </a:extLst>
            </p:cNvPr>
            <p:cNvSpPr/>
            <p:nvPr userDrawn="1"/>
          </p:nvSpPr>
          <p:spPr>
            <a:xfrm>
              <a:off x="12254204" y="199076"/>
              <a:ext cx="2000251" cy="42021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69ECF7-1513-C847-A7B4-EAF4D568CACF}"/>
                </a:ext>
              </a:extLst>
            </p:cNvPr>
            <p:cNvSpPr/>
            <p:nvPr userDrawn="1"/>
          </p:nvSpPr>
          <p:spPr>
            <a:xfrm>
              <a:off x="12254204" y="-254000"/>
              <a:ext cx="2000251" cy="490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81CDDA92-D6E0-8644-9E0A-C6E22C3E3646}"/>
                </a:ext>
              </a:extLst>
            </p:cNvPr>
            <p:cNvSpPr/>
            <p:nvPr userDrawn="1"/>
          </p:nvSpPr>
          <p:spPr>
            <a:xfrm flipH="1">
              <a:off x="12087188" y="-254000"/>
              <a:ext cx="174111" cy="216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DA2F76-FD30-B54E-A079-2A32C9E74F7D}"/>
                </a:ext>
              </a:extLst>
            </p:cNvPr>
            <p:cNvSpPr txBox="1"/>
            <p:nvPr userDrawn="1"/>
          </p:nvSpPr>
          <p:spPr>
            <a:xfrm>
              <a:off x="12483865" y="-163571"/>
              <a:ext cx="1211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i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SLIDE</a:t>
              </a:r>
              <a:r>
                <a:rPr lang="en-US" sz="1400" b="0" i="0" baseline="0">
                  <a:solidFill>
                    <a:schemeClr val="bg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 TIPS</a:t>
              </a:r>
              <a:endParaRPr lang="en-US" sz="1400" b="0" i="0">
                <a:solidFill>
                  <a:schemeClr val="bg1"/>
                </a:solidFill>
                <a:latin typeface="IBM Plex Sans Medium" panose="020B0503050203000203" pitchFamily="34" charset="0"/>
                <a:ea typeface="Roboto" charset="0"/>
                <a:cs typeface="Roboto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AD415A-E36D-0547-98ED-6475692A59BB}"/>
                </a:ext>
              </a:extLst>
            </p:cNvPr>
            <p:cNvSpPr txBox="1"/>
            <p:nvPr userDrawn="1"/>
          </p:nvSpPr>
          <p:spPr>
            <a:xfrm>
              <a:off x="12335975" y="461901"/>
              <a:ext cx="1797275" cy="30349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To add a photo, drag a photo onto the slide or click the icon in the placeholder to browse for your image.</a:t>
              </a:r>
            </a:p>
            <a:p>
              <a:pPr marL="96838" marR="0" lvl="0" indent="-968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If the image covers your text, right click the image, and select “Arrange - &gt;</a:t>
              </a:r>
              <a:b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</a:br>
              <a:r>
                <a:rPr lang="en-US" sz="9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Roboto" charset="0"/>
                </a:rPr>
                <a:t>Send to back”.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To change the image, delete the existing image to reset the photo placeholder functionality.</a:t>
              </a:r>
            </a:p>
            <a:p>
              <a:pPr marL="96838" indent="-96838">
                <a:spcAft>
                  <a:spcPts val="600"/>
                </a:spcAft>
                <a:buClr>
                  <a:schemeClr val="accent1"/>
                </a:buClr>
                <a:buFont typeface="Wingdings" charset="2"/>
                <a:buChar char="§"/>
              </a:pPr>
              <a:r>
                <a:rPr lang="en-US" sz="9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" panose="020B0503050203000203" pitchFamily="34" charset="77"/>
                  <a:ea typeface="Roboto" charset="0"/>
                  <a:cs typeface="Arial" charset="0"/>
                </a:rPr>
                <a:t>If the gradient is too dark for your photo, click the gradient (be sure your cursor is not in the text box). The gradient stops will appear in the right-hand panel. Adjust stops to your preference.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7560C23-3BAD-904B-AEB4-F0C7053D54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520676" y="3588842"/>
              <a:ext cx="1369060" cy="5712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BA55DB-C16C-8C40-8F00-93A352900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192000" y="-947342"/>
            <a:ext cx="2427514" cy="605550"/>
            <a:chOff x="12192000" y="-947342"/>
            <a:chExt cx="2427514" cy="6055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EACC10-B9DA-A44B-9760-F8AEF2BC3686}"/>
                </a:ext>
              </a:extLst>
            </p:cNvPr>
            <p:cNvSpPr txBox="1"/>
            <p:nvPr userDrawn="1"/>
          </p:nvSpPr>
          <p:spPr>
            <a:xfrm>
              <a:off x="12192000" y="-947342"/>
              <a:ext cx="2144486" cy="605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To remove slide tips,</a:t>
              </a:r>
            </a:p>
            <a:p>
              <a:pPr>
                <a:lnSpc>
                  <a:spcPct val="90000"/>
                </a:lnSpc>
                <a:spcAft>
                  <a:spcPts val="4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click View &gt; Slide Master.</a:t>
              </a:r>
            </a:p>
            <a:p>
              <a:pPr>
                <a:lnSpc>
                  <a:spcPct val="90000"/>
                </a:lnSpc>
                <a:spcAft>
                  <a:spcPts val="200"/>
                </a:spcAft>
              </a:pPr>
              <a:r>
                <a:rPr lang="en-US" sz="1000" b="0" i="0">
                  <a:solidFill>
                    <a:schemeClr val="tx1"/>
                  </a:solidFill>
                  <a:latin typeface="IBM Plex Sans Medium" panose="020B0503050203000203" pitchFamily="34" charset="0"/>
                  <a:ea typeface="Roboto" charset="0"/>
                  <a:cs typeface="Roboto" charset="0"/>
                </a:rPr>
                <a:t>After removing, click ‘X’ to exit. 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E38E325-939A-2F47-99E2-F015D729A7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4291128" y="-853006"/>
              <a:ext cx="328386" cy="446605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ACCA2D9-CDD7-A74F-9151-CF6D728F3E9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Ins="1188000"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Drop photo here to add</a:t>
            </a:r>
            <a:br>
              <a:rPr lang="en-US" dirty="0"/>
            </a:br>
            <a:r>
              <a:rPr lang="en-US" dirty="0"/>
              <a:t>background photo.</a:t>
            </a:r>
            <a:br>
              <a:rPr lang="en-US" dirty="0"/>
            </a:br>
            <a:r>
              <a:rPr lang="en-US" dirty="0"/>
              <a:t>(then edit alt text)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9316D4C-C12B-3449-B9EE-F7CCDFBAA4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64511 w 12192000"/>
              <a:gd name="connsiteY0" fmla="*/ 887497 h 6858000"/>
              <a:gd name="connsiteX1" fmla="*/ 11527491 w 12192000"/>
              <a:gd name="connsiteY1" fmla="*/ 887497 h 6858000"/>
              <a:gd name="connsiteX2" fmla="*/ 11527491 w 12192000"/>
              <a:gd name="connsiteY2" fmla="*/ 5967543 h 6858000"/>
              <a:gd name="connsiteX3" fmla="*/ 664511 w 12192000"/>
              <a:gd name="connsiteY3" fmla="*/ 5967543 h 6858000"/>
              <a:gd name="connsiteX4" fmla="*/ 484509 w 12192000"/>
              <a:gd name="connsiteY4" fmla="*/ 707497 h 6858000"/>
              <a:gd name="connsiteX5" fmla="*/ 484509 w 12192000"/>
              <a:gd name="connsiteY5" fmla="*/ 887497 h 6858000"/>
              <a:gd name="connsiteX6" fmla="*/ 484510 w 12192000"/>
              <a:gd name="connsiteY6" fmla="*/ 887497 h 6858000"/>
              <a:gd name="connsiteX7" fmla="*/ 484510 w 12192000"/>
              <a:gd name="connsiteY7" fmla="*/ 5967543 h 6858000"/>
              <a:gd name="connsiteX8" fmla="*/ 484509 w 12192000"/>
              <a:gd name="connsiteY8" fmla="*/ 5967543 h 6858000"/>
              <a:gd name="connsiteX9" fmla="*/ 484509 w 12192000"/>
              <a:gd name="connsiteY9" fmla="*/ 6147543 h 6858000"/>
              <a:gd name="connsiteX10" fmla="*/ 484510 w 12192000"/>
              <a:gd name="connsiteY10" fmla="*/ 6147543 h 6858000"/>
              <a:gd name="connsiteX11" fmla="*/ 484510 w 12192000"/>
              <a:gd name="connsiteY11" fmla="*/ 6150504 h 6858000"/>
              <a:gd name="connsiteX12" fmla="*/ 664511 w 12192000"/>
              <a:gd name="connsiteY12" fmla="*/ 6150504 h 6858000"/>
              <a:gd name="connsiteX13" fmla="*/ 664511 w 12192000"/>
              <a:gd name="connsiteY13" fmla="*/ 6147543 h 6858000"/>
              <a:gd name="connsiteX14" fmla="*/ 11527491 w 12192000"/>
              <a:gd name="connsiteY14" fmla="*/ 6147543 h 6858000"/>
              <a:gd name="connsiteX15" fmla="*/ 11527491 w 12192000"/>
              <a:gd name="connsiteY15" fmla="*/ 6150504 h 6858000"/>
              <a:gd name="connsiteX16" fmla="*/ 11707491 w 12192000"/>
              <a:gd name="connsiteY16" fmla="*/ 6150504 h 6858000"/>
              <a:gd name="connsiteX17" fmla="*/ 11707491 w 12192000"/>
              <a:gd name="connsiteY17" fmla="*/ 6147543 h 6858000"/>
              <a:gd name="connsiteX18" fmla="*/ 11707491 w 12192000"/>
              <a:gd name="connsiteY18" fmla="*/ 5967543 h 6858000"/>
              <a:gd name="connsiteX19" fmla="*/ 11707491 w 12192000"/>
              <a:gd name="connsiteY19" fmla="*/ 887497 h 6858000"/>
              <a:gd name="connsiteX20" fmla="*/ 11707491 w 12192000"/>
              <a:gd name="connsiteY20" fmla="*/ 734964 h 6858000"/>
              <a:gd name="connsiteX21" fmla="*/ 11707491 w 12192000"/>
              <a:gd name="connsiteY21" fmla="*/ 707497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0 w 12192000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6858000">
                <a:moveTo>
                  <a:pt x="664511" y="887497"/>
                </a:moveTo>
                <a:lnTo>
                  <a:pt x="11527491" y="887497"/>
                </a:lnTo>
                <a:lnTo>
                  <a:pt x="11527491" y="5967543"/>
                </a:lnTo>
                <a:lnTo>
                  <a:pt x="664511" y="5967543"/>
                </a:lnTo>
                <a:close/>
                <a:moveTo>
                  <a:pt x="484509" y="707497"/>
                </a:moveTo>
                <a:lnTo>
                  <a:pt x="484509" y="887497"/>
                </a:lnTo>
                <a:lnTo>
                  <a:pt x="484510" y="887497"/>
                </a:lnTo>
                <a:lnTo>
                  <a:pt x="484510" y="5967543"/>
                </a:lnTo>
                <a:lnTo>
                  <a:pt x="484509" y="5967543"/>
                </a:lnTo>
                <a:lnTo>
                  <a:pt x="484509" y="6147543"/>
                </a:lnTo>
                <a:lnTo>
                  <a:pt x="484510" y="6147543"/>
                </a:lnTo>
                <a:lnTo>
                  <a:pt x="484510" y="6150504"/>
                </a:lnTo>
                <a:lnTo>
                  <a:pt x="664511" y="6150504"/>
                </a:lnTo>
                <a:lnTo>
                  <a:pt x="664511" y="6147543"/>
                </a:lnTo>
                <a:lnTo>
                  <a:pt x="11527491" y="6147543"/>
                </a:lnTo>
                <a:lnTo>
                  <a:pt x="11527491" y="6150504"/>
                </a:lnTo>
                <a:lnTo>
                  <a:pt x="11707491" y="6150504"/>
                </a:lnTo>
                <a:lnTo>
                  <a:pt x="11707491" y="6147543"/>
                </a:lnTo>
                <a:lnTo>
                  <a:pt x="11707491" y="5967543"/>
                </a:lnTo>
                <a:lnTo>
                  <a:pt x="11707491" y="887497"/>
                </a:lnTo>
                <a:lnTo>
                  <a:pt x="11707491" y="734964"/>
                </a:lnTo>
                <a:lnTo>
                  <a:pt x="11707491" y="7074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rgbClr val="000000">
                  <a:alpha val="54000"/>
                </a:srgbClr>
              </a:gs>
              <a:gs pos="12000">
                <a:schemeClr val="tx1">
                  <a:alpha val="55000"/>
                </a:schemeClr>
              </a:gs>
              <a:gs pos="82000">
                <a:schemeClr val="tx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C857AFE-1172-BA41-AF85-C4A51E95B2CA}"/>
              </a:ext>
            </a:extLst>
          </p:cNvPr>
          <p:cNvSpPr>
            <a:spLocks/>
          </p:cNvSpPr>
          <p:nvPr userDrawn="1"/>
        </p:nvSpPr>
        <p:spPr>
          <a:xfrm>
            <a:off x="484509" y="707497"/>
            <a:ext cx="11222982" cy="5443007"/>
          </a:xfrm>
          <a:custGeom>
            <a:avLst/>
            <a:gdLst>
              <a:gd name="connsiteX0" fmla="*/ 180002 w 11222982"/>
              <a:gd name="connsiteY0" fmla="*/ 180000 h 5443007"/>
              <a:gd name="connsiteX1" fmla="*/ 180002 w 11222982"/>
              <a:gd name="connsiteY1" fmla="*/ 5260046 h 5443007"/>
              <a:gd name="connsiteX2" fmla="*/ 11042982 w 11222982"/>
              <a:gd name="connsiteY2" fmla="*/ 5260046 h 5443007"/>
              <a:gd name="connsiteX3" fmla="*/ 11042982 w 11222982"/>
              <a:gd name="connsiteY3" fmla="*/ 180000 h 5443007"/>
              <a:gd name="connsiteX4" fmla="*/ 0 w 11222982"/>
              <a:gd name="connsiteY4" fmla="*/ 0 h 5443007"/>
              <a:gd name="connsiteX5" fmla="*/ 11222982 w 11222982"/>
              <a:gd name="connsiteY5" fmla="*/ 0 h 5443007"/>
              <a:gd name="connsiteX6" fmla="*/ 11222982 w 11222982"/>
              <a:gd name="connsiteY6" fmla="*/ 27467 h 5443007"/>
              <a:gd name="connsiteX7" fmla="*/ 11222982 w 11222982"/>
              <a:gd name="connsiteY7" fmla="*/ 180000 h 5443007"/>
              <a:gd name="connsiteX8" fmla="*/ 11222982 w 11222982"/>
              <a:gd name="connsiteY8" fmla="*/ 5260046 h 5443007"/>
              <a:gd name="connsiteX9" fmla="*/ 11222982 w 11222982"/>
              <a:gd name="connsiteY9" fmla="*/ 5440046 h 5443007"/>
              <a:gd name="connsiteX10" fmla="*/ 11222982 w 11222982"/>
              <a:gd name="connsiteY10" fmla="*/ 5443007 h 5443007"/>
              <a:gd name="connsiteX11" fmla="*/ 11042982 w 11222982"/>
              <a:gd name="connsiteY11" fmla="*/ 5443007 h 5443007"/>
              <a:gd name="connsiteX12" fmla="*/ 11042982 w 11222982"/>
              <a:gd name="connsiteY12" fmla="*/ 5440046 h 5443007"/>
              <a:gd name="connsiteX13" fmla="*/ 180002 w 11222982"/>
              <a:gd name="connsiteY13" fmla="*/ 5440046 h 5443007"/>
              <a:gd name="connsiteX14" fmla="*/ 180002 w 11222982"/>
              <a:gd name="connsiteY14" fmla="*/ 5443007 h 5443007"/>
              <a:gd name="connsiteX15" fmla="*/ 1 w 11222982"/>
              <a:gd name="connsiteY15" fmla="*/ 5443007 h 5443007"/>
              <a:gd name="connsiteX16" fmla="*/ 1 w 11222982"/>
              <a:gd name="connsiteY16" fmla="*/ 5440046 h 5443007"/>
              <a:gd name="connsiteX17" fmla="*/ 0 w 11222982"/>
              <a:gd name="connsiteY17" fmla="*/ 5440046 h 5443007"/>
              <a:gd name="connsiteX18" fmla="*/ 0 w 11222982"/>
              <a:gd name="connsiteY18" fmla="*/ 5260046 h 5443007"/>
              <a:gd name="connsiteX19" fmla="*/ 1 w 11222982"/>
              <a:gd name="connsiteY19" fmla="*/ 5260046 h 5443007"/>
              <a:gd name="connsiteX20" fmla="*/ 1 w 11222982"/>
              <a:gd name="connsiteY20" fmla="*/ 180000 h 5443007"/>
              <a:gd name="connsiteX21" fmla="*/ 0 w 11222982"/>
              <a:gd name="connsiteY21" fmla="*/ 180000 h 54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22982" h="5443007">
                <a:moveTo>
                  <a:pt x="180002" y="180000"/>
                </a:moveTo>
                <a:lnTo>
                  <a:pt x="180002" y="5260046"/>
                </a:lnTo>
                <a:lnTo>
                  <a:pt x="11042982" y="5260046"/>
                </a:lnTo>
                <a:lnTo>
                  <a:pt x="11042982" y="180000"/>
                </a:lnTo>
                <a:close/>
                <a:moveTo>
                  <a:pt x="0" y="0"/>
                </a:moveTo>
                <a:lnTo>
                  <a:pt x="11222982" y="0"/>
                </a:lnTo>
                <a:lnTo>
                  <a:pt x="11222982" y="27467"/>
                </a:lnTo>
                <a:lnTo>
                  <a:pt x="11222982" y="180000"/>
                </a:lnTo>
                <a:lnTo>
                  <a:pt x="11222982" y="5260046"/>
                </a:lnTo>
                <a:lnTo>
                  <a:pt x="11222982" y="5440046"/>
                </a:lnTo>
                <a:lnTo>
                  <a:pt x="11222982" y="5443007"/>
                </a:lnTo>
                <a:lnTo>
                  <a:pt x="11042982" y="5443007"/>
                </a:lnTo>
                <a:lnTo>
                  <a:pt x="11042982" y="5440046"/>
                </a:lnTo>
                <a:lnTo>
                  <a:pt x="180002" y="5440046"/>
                </a:lnTo>
                <a:lnTo>
                  <a:pt x="180002" y="5443007"/>
                </a:lnTo>
                <a:lnTo>
                  <a:pt x="1" y="5443007"/>
                </a:lnTo>
                <a:lnTo>
                  <a:pt x="1" y="5440046"/>
                </a:lnTo>
                <a:lnTo>
                  <a:pt x="0" y="5440046"/>
                </a:lnTo>
                <a:lnTo>
                  <a:pt x="0" y="5260046"/>
                </a:lnTo>
                <a:lnTo>
                  <a:pt x="1" y="5260046"/>
                </a:lnTo>
                <a:lnTo>
                  <a:pt x="1" y="180000"/>
                </a:lnTo>
                <a:lnTo>
                  <a:pt x="0" y="1800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A3F-6864-D84A-9233-DC55336FA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955" y="1635814"/>
            <a:ext cx="4867046" cy="3769166"/>
          </a:xfrm>
          <a:noFill/>
          <a:ln>
            <a:noFill/>
          </a:ln>
        </p:spPr>
        <p:txBody>
          <a:bodyPr vert="horz" wrap="square" lIns="0" tIns="360000" rIns="180000" bIns="0" rtlCol="0" anchor="ctr">
            <a:noAutofit/>
          </a:bodyPr>
          <a:lstStyle>
            <a:lvl1pPr>
              <a:defRPr lang="en-US" sz="4800" baseline="0">
                <a:solidFill>
                  <a:schemeClr val="bg1"/>
                </a:solidFill>
                <a:cs typeface="+mn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</a:pPr>
            <a:r>
              <a:rPr lang="en-US" dirty="0"/>
              <a:t>Click to Add a Title To Your Divider Slide</a:t>
            </a:r>
          </a:p>
        </p:txBody>
      </p:sp>
    </p:spTree>
    <p:extLst>
      <p:ext uri="{BB962C8B-B14F-4D97-AF65-F5344CB8AC3E}">
        <p14:creationId xmlns:p14="http://schemas.microsoft.com/office/powerpoint/2010/main" val="4119385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78" userDrawn="1">
          <p15:clr>
            <a:srgbClr val="FBAE40"/>
          </p15:clr>
        </p15:guide>
        <p15:guide id="4" orient="horz" pos="3884">
          <p15:clr>
            <a:srgbClr val="FBAE40"/>
          </p15:clr>
        </p15:guide>
        <p15:guide id="5" pos="7378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253D2C-6994-1A4B-B186-EB08A79B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80" y="241402"/>
            <a:ext cx="1116124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Add a Title To Your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22706-D16B-A443-80FC-CC2BD4601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380" y="1268413"/>
            <a:ext cx="11188940" cy="48974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is this main paragraph style</a:t>
            </a:r>
          </a:p>
          <a:p>
            <a:pPr lvl="1"/>
            <a:r>
              <a:rPr lang="en-US" dirty="0"/>
              <a:t>Second level is this arrow bullet style</a:t>
            </a:r>
          </a:p>
          <a:p>
            <a:pPr lvl="2"/>
            <a:r>
              <a:rPr lang="en-US" dirty="0"/>
              <a:t>Third level is this red heading style</a:t>
            </a:r>
          </a:p>
          <a:p>
            <a:pPr lvl="3"/>
            <a:r>
              <a:rPr lang="en-US" dirty="0"/>
              <a:t>Fourth level is this RED HEADING style</a:t>
            </a:r>
          </a:p>
          <a:p>
            <a:pPr lvl="4"/>
            <a:r>
              <a:rPr lang="en-US" dirty="0"/>
              <a:t>Fifth level is this bold paragraph style.</a:t>
            </a:r>
          </a:p>
          <a:p>
            <a:pPr lvl="5"/>
            <a:r>
              <a:rPr lang="en-US" dirty="0"/>
              <a:t>Sixth level is this italicized paragraph style. Use this for quote names or photo descriptions.</a:t>
            </a:r>
          </a:p>
          <a:p>
            <a:pPr lvl="6"/>
            <a:r>
              <a:rPr lang="en-US" dirty="0"/>
              <a:t>Seventh level is this dark, smaller font style. Use this as a photo overlay caption. See asset slide for more.</a:t>
            </a:r>
          </a:p>
          <a:p>
            <a:pPr lvl="7"/>
            <a:r>
              <a:rPr lang="en-US" dirty="0"/>
              <a:t>Eighth level is IBM Plex Serif. Use this for bolded items within quoted text.</a:t>
            </a:r>
          </a:p>
          <a:p>
            <a:pPr lvl="8"/>
            <a:r>
              <a:rPr lang="en-US" dirty="0"/>
              <a:t>Ninth level is IBM Plex Serif Extra Light. Use this for quoted text.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7A7BF-D5D1-0B4B-80C6-18963FA52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4465" y="6304235"/>
            <a:ext cx="9599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 err="1"/>
              <a:t>YorkU</a:t>
            </a:r>
            <a:r>
              <a:rPr lang="en-US" dirty="0"/>
              <a:t> PowerPoint Template Instructions and Resources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ABA29-9870-8F4F-AA47-A88FCC3E1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380" y="6304235"/>
            <a:ext cx="41829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latin typeface="IBM Plex Sans Light" panose="020B0403050203000203" pitchFamily="34" charset="0"/>
              </a:defRPr>
            </a:lvl1pPr>
          </a:lstStyle>
          <a:p>
            <a:fld id="{5B64C28E-966E-6B4A-816A-311B7D0A2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5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7" r:id="rId2"/>
    <p:sldLayoutId id="2147483680" r:id="rId3"/>
    <p:sldLayoutId id="2147483666" r:id="rId4"/>
    <p:sldLayoutId id="2147483681" r:id="rId5"/>
    <p:sldLayoutId id="2147483673" r:id="rId6"/>
    <p:sldLayoutId id="2147483657" r:id="rId7"/>
    <p:sldLayoutId id="2147483682" r:id="rId8"/>
    <p:sldLayoutId id="2147483676" r:id="rId9"/>
    <p:sldLayoutId id="2147483661" r:id="rId10"/>
    <p:sldLayoutId id="2147483663" r:id="rId11"/>
    <p:sldLayoutId id="2147483660" r:id="rId12"/>
    <p:sldLayoutId id="2147483667" r:id="rId13"/>
    <p:sldLayoutId id="2147483668" r:id="rId14"/>
    <p:sldLayoutId id="2147483669" r:id="rId15"/>
    <p:sldLayoutId id="2147483671" r:id="rId16"/>
    <p:sldLayoutId id="2147483672" r:id="rId17"/>
    <p:sldLayoutId id="2147483658" r:id="rId18"/>
    <p:sldLayoutId id="2147483674" r:id="rId19"/>
    <p:sldLayoutId id="2147483659" r:id="rId20"/>
    <p:sldLayoutId id="2147483664" r:id="rId21"/>
    <p:sldLayoutId id="2147483662" r:id="rId22"/>
    <p:sldLayoutId id="2147483665" r:id="rId23"/>
    <p:sldLayoutId id="2147483670" r:id="rId24"/>
    <p:sldLayoutId id="2147483679" r:id="rId25"/>
    <p:sldLayoutId id="2147483684" r:id="rId26"/>
    <p:sldLayoutId id="2147483678" r:id="rId27"/>
    <p:sldLayoutId id="2147483650" r:id="rId28"/>
    <p:sldLayoutId id="2147483654" r:id="rId29"/>
    <p:sldLayoutId id="2147483683" r:id="rId30"/>
    <p:sldLayoutId id="2147483655" r:id="rId3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1" i="0" kern="1200">
          <a:solidFill>
            <a:schemeClr val="accent1"/>
          </a:solidFill>
          <a:latin typeface="IBM Plex Sans SemiBold" panose="020B0503050203000203" pitchFamily="34" charset="0"/>
          <a:ea typeface="Roboto Thin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b="0" i="0" kern="1200">
          <a:solidFill>
            <a:schemeClr val="tx1">
              <a:lumMod val="85000"/>
              <a:lumOff val="15000"/>
            </a:schemeClr>
          </a:solidFill>
          <a:latin typeface="IBM Plex Sans" panose="020B0503050203000203" pitchFamily="34" charset="0"/>
          <a:ea typeface="Roboto Thin" pitchFamily="2" charset="0"/>
          <a:cs typeface="+mn-cs"/>
        </a:defRPr>
      </a:lvl1pPr>
      <a:lvl2pPr marL="215900" indent="-2159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Blip>
          <a:blip r:embed="rId33"/>
        </a:buBlip>
        <a:tabLst/>
        <a:defRPr sz="1600" b="0" i="0" kern="1200">
          <a:solidFill>
            <a:schemeClr val="tx1">
              <a:lumMod val="85000"/>
              <a:lumOff val="15000"/>
            </a:schemeClr>
          </a:solidFill>
          <a:latin typeface="IBM Plex Sans" panose="020B0503050203000203" pitchFamily="34" charset="0"/>
          <a:ea typeface="Roboto Thin" pitchFamily="2" charset="0"/>
          <a:cs typeface="+mn-cs"/>
        </a:defRPr>
      </a:lvl2pPr>
      <a:lvl3pPr marL="429750" indent="-2137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 cap="none" spc="30" baseline="0">
          <a:solidFill>
            <a:schemeClr val="tx1">
              <a:lumMod val="85000"/>
              <a:lumOff val="15000"/>
            </a:schemeClr>
          </a:solidFill>
          <a:latin typeface="IBM Plex Sans" panose="020B0503050203000203" pitchFamily="34" charset="0"/>
          <a:ea typeface="Roboto Thin" pitchFamily="2" charset="0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600" b="1" i="0" kern="1200" cap="all" baseline="0">
          <a:solidFill>
            <a:schemeClr val="accent1"/>
          </a:solidFill>
          <a:latin typeface="IBM Plex Sans SemiBold" panose="020B0503050203000203" pitchFamily="34" charset="0"/>
          <a:ea typeface="Roboto Thin" pitchFamily="2" charset="0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600" b="1" i="0" kern="1200">
          <a:solidFill>
            <a:schemeClr val="tx1">
              <a:lumMod val="85000"/>
              <a:lumOff val="15000"/>
            </a:schemeClr>
          </a:solidFill>
          <a:latin typeface="IBM Plex Sans SemiBold" panose="020B0503050203000203" pitchFamily="34" charset="0"/>
          <a:ea typeface="Roboto Thin" pitchFamily="2" charset="0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600" b="0" i="1" kern="1200">
          <a:solidFill>
            <a:schemeClr val="tx1">
              <a:lumMod val="85000"/>
              <a:lumOff val="15000"/>
            </a:schemeClr>
          </a:solidFill>
          <a:latin typeface="IBM Plex Sans ExtraLight" panose="020B0303050203000203" pitchFamily="34" charset="0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100" b="0" i="0" kern="1200">
          <a:solidFill>
            <a:schemeClr val="tx1">
              <a:lumMod val="85000"/>
              <a:lumOff val="15000"/>
            </a:schemeClr>
          </a:solidFill>
          <a:latin typeface="IBM Plex Sans" panose="020B0503050203000203" pitchFamily="34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600" b="0" i="0" kern="1200">
          <a:solidFill>
            <a:schemeClr val="tx1">
              <a:lumMod val="85000"/>
              <a:lumOff val="15000"/>
            </a:schemeClr>
          </a:solidFill>
          <a:latin typeface="IBM Plex Serif Medium" panose="02060503050406000203" pitchFamily="18" charset="77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500" b="0" i="0" kern="1200">
          <a:solidFill>
            <a:schemeClr val="tx1">
              <a:lumMod val="85000"/>
              <a:lumOff val="15000"/>
            </a:schemeClr>
          </a:solidFill>
          <a:latin typeface="IBM Plex Serif ExtraLight" panose="02060303050406000203" pitchFamily="18" charset="77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png"/><Relationship Id="rId5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d/9e49b9059f62929b" TargetMode="External"/><Relationship Id="rId2" Type="http://schemas.openxmlformats.org/officeDocument/2006/relationships/hyperlink" Target="https://observablehq.com/d/6c2122f0341d1212" TargetMode="Externa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hamedth@yorku.ca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abdullatauqir@gmail.com" TargetMode="External"/><Relationship Id="rId5" Type="http://schemas.openxmlformats.org/officeDocument/2006/relationships/hyperlink" Target="mailto:mahdiye7@yorku.ca" TargetMode="External"/><Relationship Id="rId4" Type="http://schemas.openxmlformats.org/officeDocument/2006/relationships/hyperlink" Target="mailto:rezaab@yorku.c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B2FCFF-155C-9D43-AE65-1AA98D7F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76" y="1585289"/>
            <a:ext cx="4685474" cy="2008385"/>
          </a:xfrm>
        </p:spPr>
        <p:txBody>
          <a:bodyPr/>
          <a:lstStyle/>
          <a:p>
            <a:r>
              <a:rPr lang="en-US" sz="2000" b="1" dirty="0"/>
              <a:t>Genre Dynamics and Network Patterns: Unveiling Relationships Between Books’ and Authors’ Networks and Discovering Popularity Trends on Goodreads</a:t>
            </a: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6547D5-02E9-5D4C-A466-B7095B2CE4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959" y="3598440"/>
            <a:ext cx="4301133" cy="631755"/>
          </a:xfrm>
        </p:spPr>
        <p:txBody>
          <a:bodyPr/>
          <a:lstStyle/>
          <a:p>
            <a:r>
              <a:rPr lang="en-US" sz="1600" dirty="0"/>
              <a:t>Data analytics and visualization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81DF1-DFAD-D24D-AA03-34C522AAA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Winter 2024</a:t>
            </a:r>
          </a:p>
        </p:txBody>
      </p:sp>
      <p:pic>
        <p:nvPicPr>
          <p:cNvPr id="18" name="Picture Placeholder 17" descr="A book on top of a stack of books&#10;&#10;Description automatically generated">
            <a:extLst>
              <a:ext uri="{FF2B5EF4-FFF2-40B4-BE49-F238E27FC236}">
                <a16:creationId xmlns:a16="http://schemas.microsoft.com/office/drawing/2014/main" id="{430B18B8-0205-3415-B1D7-D044DE73BA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708" r="10378" b="209"/>
          <a:stretch/>
        </p:blipFill>
        <p:spPr>
          <a:xfrm>
            <a:off x="355600" y="247650"/>
            <a:ext cx="11473624" cy="6400799"/>
          </a:xfrm>
        </p:spPr>
      </p:pic>
    </p:spTree>
    <p:extLst>
      <p:ext uri="{BB962C8B-B14F-4D97-AF65-F5344CB8AC3E}">
        <p14:creationId xmlns:p14="http://schemas.microsoft.com/office/powerpoint/2010/main" val="4182375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591F4-7792-E546-26C6-6D4A8ED3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20A6C-69E5-725B-CD4C-863DA19B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D17062-A01A-1121-8F14-A4385DA1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</a:t>
            </a:r>
          </a:p>
        </p:txBody>
      </p:sp>
      <p:pic>
        <p:nvPicPr>
          <p:cNvPr id="6" name="Content Placeholder 11" descr="A group of people connected to each other&#10;&#10;Description automatically generated">
            <a:extLst>
              <a:ext uri="{FF2B5EF4-FFF2-40B4-BE49-F238E27FC236}">
                <a16:creationId xmlns:a16="http://schemas.microsoft.com/office/drawing/2014/main" id="{157D8E39-83BD-690C-F115-57EF9FC9F8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84544" y="945424"/>
            <a:ext cx="3316543" cy="2591503"/>
          </a:xfrm>
        </p:spPr>
      </p:pic>
      <p:pic>
        <p:nvPicPr>
          <p:cNvPr id="7" name="Content Placeholder 11" descr="A group of people connected to each other&#10;&#10;Description automatically generated">
            <a:extLst>
              <a:ext uri="{FF2B5EF4-FFF2-40B4-BE49-F238E27FC236}">
                <a16:creationId xmlns:a16="http://schemas.microsoft.com/office/drawing/2014/main" id="{57C5B2D1-F056-CBDD-FE47-305E6253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21" y="945422"/>
            <a:ext cx="3316543" cy="25915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0FC14C-EDB5-0703-646A-A9EE40BE5FF9}"/>
              </a:ext>
            </a:extLst>
          </p:cNvPr>
          <p:cNvCxnSpPr/>
          <p:nvPr/>
        </p:nvCxnSpPr>
        <p:spPr>
          <a:xfrm>
            <a:off x="7207410" y="2570446"/>
            <a:ext cx="2466364" cy="6962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5203B4-85E5-8C83-EF42-77F7111C751C}"/>
              </a:ext>
            </a:extLst>
          </p:cNvPr>
          <p:cNvCxnSpPr>
            <a:cxnSpLocks/>
          </p:cNvCxnSpPr>
          <p:nvPr/>
        </p:nvCxnSpPr>
        <p:spPr>
          <a:xfrm flipV="1">
            <a:off x="7383578" y="1234630"/>
            <a:ext cx="1107347" cy="29361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97E56EB-8AE2-97ED-03AD-3DAFD1B5B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455089"/>
              </p:ext>
            </p:extLst>
          </p:nvPr>
        </p:nvGraphicFramePr>
        <p:xfrm>
          <a:off x="4664279" y="3993480"/>
          <a:ext cx="262389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945">
                  <a:extLst>
                    <a:ext uri="{9D8B030D-6E8A-4147-A177-3AD203B41FA5}">
                      <a16:colId xmlns:a16="http://schemas.microsoft.com/office/drawing/2014/main" val="3149043858"/>
                    </a:ext>
                  </a:extLst>
                </a:gridCol>
                <a:gridCol w="1311945">
                  <a:extLst>
                    <a:ext uri="{9D8B030D-6E8A-4147-A177-3AD203B41FA5}">
                      <a16:colId xmlns:a16="http://schemas.microsoft.com/office/drawing/2014/main" val="1335858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11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36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661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0841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E4594DE-00F5-71AA-EE10-FE69E3EE3312}"/>
              </a:ext>
            </a:extLst>
          </p:cNvPr>
          <p:cNvSpPr txBox="1"/>
          <p:nvPr/>
        </p:nvSpPr>
        <p:spPr>
          <a:xfrm>
            <a:off x="377505" y="2111064"/>
            <a:ext cx="109981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 panose="020B0503050203000203" pitchFamily="34" charset="0"/>
                <a:ea typeface="Roboto Thin" pitchFamily="2" charset="0"/>
                <a:cs typeface="+mn-cs"/>
              </a:rPr>
              <a:t>Jan 2007- Nov 2016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5E2EF2-0C7B-2757-0144-7AC6998BCA81}"/>
              </a:ext>
            </a:extLst>
          </p:cNvPr>
          <p:cNvSpPr txBox="1"/>
          <p:nvPr/>
        </p:nvSpPr>
        <p:spPr>
          <a:xfrm>
            <a:off x="10604086" y="2111064"/>
            <a:ext cx="109981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rgbClr val="FF0000"/>
                </a:solidFill>
              </a:rPr>
              <a:t>Jan 2007- Nov 2017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FAB898-DB25-578F-3D61-297351C3F6E1}"/>
              </a:ext>
            </a:extLst>
          </p:cNvPr>
          <p:cNvGrpSpPr/>
          <p:nvPr/>
        </p:nvGrpSpPr>
        <p:grpSpPr>
          <a:xfrm>
            <a:off x="4804183" y="4400249"/>
            <a:ext cx="969690" cy="1392023"/>
            <a:chOff x="4804183" y="4400249"/>
            <a:chExt cx="969690" cy="1392023"/>
          </a:xfrm>
        </p:grpSpPr>
        <p:pic>
          <p:nvPicPr>
            <p:cNvPr id="16" name="Picture 15" descr="A person with glasses and a black shirt&#10;&#10;Description automatically generated">
              <a:extLst>
                <a:ext uri="{FF2B5EF4-FFF2-40B4-BE49-F238E27FC236}">
                  <a16:creationId xmlns:a16="http://schemas.microsoft.com/office/drawing/2014/main" id="{E2BB4922-6B00-196D-9287-0F1E54399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4918" y="4400249"/>
              <a:ext cx="299803" cy="299803"/>
            </a:xfrm>
            <a:prstGeom prst="rect">
              <a:avLst/>
            </a:prstGeom>
          </p:spPr>
        </p:pic>
        <p:pic>
          <p:nvPicPr>
            <p:cNvPr id="18" name="Picture 17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A66D7921-3563-4EE3-55FB-75087AD04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8063" y="4400249"/>
              <a:ext cx="299804" cy="299804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099873-205A-B416-9E1F-F2E5B30A50C7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5114721" y="4550150"/>
              <a:ext cx="353342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B8D075-FAC3-922E-DA05-CAE91CA6DF54}"/>
                </a:ext>
              </a:extLst>
            </p:cNvPr>
            <p:cNvCxnSpPr>
              <a:cxnSpLocks/>
            </p:cNvCxnSpPr>
            <p:nvPr/>
          </p:nvCxnSpPr>
          <p:spPr>
            <a:xfrm>
              <a:off x="5114721" y="4925581"/>
              <a:ext cx="353342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 descr="A person with blue hair and red tie&#10;&#10;Description automatically generated">
              <a:extLst>
                <a:ext uri="{FF2B5EF4-FFF2-40B4-BE49-F238E27FC236}">
                  <a16:creationId xmlns:a16="http://schemas.microsoft.com/office/drawing/2014/main" id="{6A819F65-193B-61EE-95CC-B6EDDCD0F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9850" y="4775611"/>
              <a:ext cx="289937" cy="289937"/>
            </a:xfrm>
            <a:prstGeom prst="rect">
              <a:avLst/>
            </a:prstGeom>
          </p:spPr>
        </p:pic>
        <p:pic>
          <p:nvPicPr>
            <p:cNvPr id="33" name="Picture 32" descr="A person in a suit&#10;&#10;Description automatically generated">
              <a:extLst>
                <a:ext uri="{FF2B5EF4-FFF2-40B4-BE49-F238E27FC236}">
                  <a16:creationId xmlns:a16="http://schemas.microsoft.com/office/drawing/2014/main" id="{40313A15-F437-5958-755D-52BB2F21F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8063" y="4778389"/>
              <a:ext cx="294383" cy="294383"/>
            </a:xfrm>
            <a:prstGeom prst="rect">
              <a:avLst/>
            </a:prstGeom>
          </p:spPr>
        </p:pic>
        <p:pic>
          <p:nvPicPr>
            <p:cNvPr id="36" name="Picture 35" descr="A person with glasses and a black shirt&#10;&#10;Description automatically generated">
              <a:extLst>
                <a:ext uri="{FF2B5EF4-FFF2-40B4-BE49-F238E27FC236}">
                  <a16:creationId xmlns:a16="http://schemas.microsoft.com/office/drawing/2014/main" id="{D75F2FF8-C885-A04D-5812-7DF8DE2C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4183" y="5148398"/>
              <a:ext cx="299803" cy="299803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6D4692D-06FC-2848-CAB7-29C47603C0FA}"/>
                </a:ext>
              </a:extLst>
            </p:cNvPr>
            <p:cNvCxnSpPr>
              <a:cxnSpLocks/>
            </p:cNvCxnSpPr>
            <p:nvPr/>
          </p:nvCxnSpPr>
          <p:spPr>
            <a:xfrm>
              <a:off x="5103986" y="5298299"/>
              <a:ext cx="35334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E5A0107-1EF3-C5A2-53CD-97B6AB7AE90A}"/>
                </a:ext>
              </a:extLst>
            </p:cNvPr>
            <p:cNvCxnSpPr>
              <a:cxnSpLocks/>
            </p:cNvCxnSpPr>
            <p:nvPr/>
          </p:nvCxnSpPr>
          <p:spPr>
            <a:xfrm>
              <a:off x="5120726" y="5659283"/>
              <a:ext cx="35334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person with short hair&#10;&#10;Description automatically generated">
              <a:extLst>
                <a:ext uri="{FF2B5EF4-FFF2-40B4-BE49-F238E27FC236}">
                  <a16:creationId xmlns:a16="http://schemas.microsoft.com/office/drawing/2014/main" id="{D4A5ABAF-1A47-D360-DEAD-2980BE87F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6296" y="5148398"/>
              <a:ext cx="296150" cy="296150"/>
            </a:xfrm>
            <a:prstGeom prst="rect">
              <a:avLst/>
            </a:prstGeom>
          </p:spPr>
        </p:pic>
        <p:pic>
          <p:nvPicPr>
            <p:cNvPr id="48" name="Picture 47" descr="A person in a black jacket&#10;&#10;Description automatically generated">
              <a:extLst>
                <a:ext uri="{FF2B5EF4-FFF2-40B4-BE49-F238E27FC236}">
                  <a16:creationId xmlns:a16="http://schemas.microsoft.com/office/drawing/2014/main" id="{273939D0-474B-9E80-D2CE-0A896C8D9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4820921" y="5492466"/>
              <a:ext cx="299805" cy="299805"/>
            </a:xfrm>
            <a:prstGeom prst="rect">
              <a:avLst/>
            </a:prstGeom>
          </p:spPr>
        </p:pic>
        <p:pic>
          <p:nvPicPr>
            <p:cNvPr id="50" name="Picture 49" descr="A person with long hair wearing a yellow shirt&#10;&#10;Description automatically generated">
              <a:extLst>
                <a:ext uri="{FF2B5EF4-FFF2-40B4-BE49-F238E27FC236}">
                  <a16:creationId xmlns:a16="http://schemas.microsoft.com/office/drawing/2014/main" id="{067FB3F3-3D98-ED62-FB09-0BD74A80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75857" y="5494256"/>
              <a:ext cx="298016" cy="298016"/>
            </a:xfrm>
            <a:prstGeom prst="rect">
              <a:avLst/>
            </a:prstGeom>
          </p:spPr>
        </p:pic>
      </p:grp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0AAF1489-16A6-1509-B6AA-75A31BC71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097049"/>
              </p:ext>
            </p:extLst>
          </p:nvPr>
        </p:nvGraphicFramePr>
        <p:xfrm>
          <a:off x="1392484" y="3993478"/>
          <a:ext cx="9343320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915">
                  <a:extLst>
                    <a:ext uri="{9D8B030D-6E8A-4147-A177-3AD203B41FA5}">
                      <a16:colId xmlns:a16="http://schemas.microsoft.com/office/drawing/2014/main" val="3149043858"/>
                    </a:ext>
                  </a:extLst>
                </a:gridCol>
                <a:gridCol w="1167915">
                  <a:extLst>
                    <a:ext uri="{9D8B030D-6E8A-4147-A177-3AD203B41FA5}">
                      <a16:colId xmlns:a16="http://schemas.microsoft.com/office/drawing/2014/main" val="394224070"/>
                    </a:ext>
                  </a:extLst>
                </a:gridCol>
                <a:gridCol w="1167915">
                  <a:extLst>
                    <a:ext uri="{9D8B030D-6E8A-4147-A177-3AD203B41FA5}">
                      <a16:colId xmlns:a16="http://schemas.microsoft.com/office/drawing/2014/main" val="1328176042"/>
                    </a:ext>
                  </a:extLst>
                </a:gridCol>
                <a:gridCol w="1167915">
                  <a:extLst>
                    <a:ext uri="{9D8B030D-6E8A-4147-A177-3AD203B41FA5}">
                      <a16:colId xmlns:a16="http://schemas.microsoft.com/office/drawing/2014/main" val="2528128411"/>
                    </a:ext>
                  </a:extLst>
                </a:gridCol>
                <a:gridCol w="1167915">
                  <a:extLst>
                    <a:ext uri="{9D8B030D-6E8A-4147-A177-3AD203B41FA5}">
                      <a16:colId xmlns:a16="http://schemas.microsoft.com/office/drawing/2014/main" val="2521370887"/>
                    </a:ext>
                  </a:extLst>
                </a:gridCol>
                <a:gridCol w="1167915">
                  <a:extLst>
                    <a:ext uri="{9D8B030D-6E8A-4147-A177-3AD203B41FA5}">
                      <a16:colId xmlns:a16="http://schemas.microsoft.com/office/drawing/2014/main" val="3305091350"/>
                    </a:ext>
                  </a:extLst>
                </a:gridCol>
                <a:gridCol w="1167915">
                  <a:extLst>
                    <a:ext uri="{9D8B030D-6E8A-4147-A177-3AD203B41FA5}">
                      <a16:colId xmlns:a16="http://schemas.microsoft.com/office/drawing/2014/main" val="2268773427"/>
                    </a:ext>
                  </a:extLst>
                </a:gridCol>
                <a:gridCol w="1167915">
                  <a:extLst>
                    <a:ext uri="{9D8B030D-6E8A-4147-A177-3AD203B41FA5}">
                      <a16:colId xmlns:a16="http://schemas.microsoft.com/office/drawing/2014/main" val="1335858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Jaccard </a:t>
                      </a:r>
                      <a:br>
                        <a:rPr lang="en-US" sz="105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5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Coeffiecient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Preferential attachment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cn_soundarajan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Adamic Adar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Shortest Path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11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0.228045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1211744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71.059700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0.003263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36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0.142929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285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569998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41.315670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0.003367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0.003367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8148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0.336855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0.003486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661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0.080688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136770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8.650781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0.003639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0841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E15902CD-FA1F-41A8-0A01-A7ADC7F0259D}"/>
              </a:ext>
            </a:extLst>
          </p:cNvPr>
          <p:cNvGrpSpPr/>
          <p:nvPr/>
        </p:nvGrpSpPr>
        <p:grpSpPr>
          <a:xfrm>
            <a:off x="1456196" y="4462595"/>
            <a:ext cx="1044022" cy="1392023"/>
            <a:chOff x="4804183" y="4400249"/>
            <a:chExt cx="969690" cy="1392023"/>
          </a:xfrm>
        </p:grpSpPr>
        <p:pic>
          <p:nvPicPr>
            <p:cNvPr id="54" name="Picture 53" descr="A person with glasses and a black shirt&#10;&#10;Description automatically generated">
              <a:extLst>
                <a:ext uri="{FF2B5EF4-FFF2-40B4-BE49-F238E27FC236}">
                  <a16:creationId xmlns:a16="http://schemas.microsoft.com/office/drawing/2014/main" id="{CF10C8E0-D617-B2F6-E7C4-F665A7CD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4918" y="4400249"/>
              <a:ext cx="299803" cy="299803"/>
            </a:xfrm>
            <a:prstGeom prst="rect">
              <a:avLst/>
            </a:prstGeom>
          </p:spPr>
        </p:pic>
        <p:pic>
          <p:nvPicPr>
            <p:cNvPr id="55" name="Picture 54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2E07611E-24E0-A41F-8618-7452FF0E3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8063" y="4400249"/>
              <a:ext cx="299804" cy="299804"/>
            </a:xfrm>
            <a:prstGeom prst="rect">
              <a:avLst/>
            </a:prstGeom>
          </p:spPr>
        </p:pic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B779D57-203C-EF65-6F70-78D4D7173752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5114721" y="4550150"/>
              <a:ext cx="353342" cy="1"/>
            </a:xfrm>
            <a:prstGeom prst="line">
              <a:avLst/>
            </a:prstGeom>
            <a:ln>
              <a:solidFill>
                <a:srgbClr val="00A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101BE0F-6D30-B5D2-7284-47B96A1A816E}"/>
                </a:ext>
              </a:extLst>
            </p:cNvPr>
            <p:cNvCxnSpPr>
              <a:cxnSpLocks/>
            </p:cNvCxnSpPr>
            <p:nvPr/>
          </p:nvCxnSpPr>
          <p:spPr>
            <a:xfrm>
              <a:off x="5114721" y="4925581"/>
              <a:ext cx="353342" cy="1"/>
            </a:xfrm>
            <a:prstGeom prst="line">
              <a:avLst/>
            </a:prstGeom>
            <a:ln>
              <a:solidFill>
                <a:srgbClr val="00AB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 descr="A person with blue hair and red tie&#10;&#10;Description automatically generated">
              <a:extLst>
                <a:ext uri="{FF2B5EF4-FFF2-40B4-BE49-F238E27FC236}">
                  <a16:creationId xmlns:a16="http://schemas.microsoft.com/office/drawing/2014/main" id="{26473BBF-E1AA-BD5F-29BE-D0B35E838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9850" y="4775611"/>
              <a:ext cx="289937" cy="289937"/>
            </a:xfrm>
            <a:prstGeom prst="rect">
              <a:avLst/>
            </a:prstGeom>
          </p:spPr>
        </p:pic>
        <p:pic>
          <p:nvPicPr>
            <p:cNvPr id="59" name="Picture 58" descr="A person in a suit&#10;&#10;Description automatically generated">
              <a:extLst>
                <a:ext uri="{FF2B5EF4-FFF2-40B4-BE49-F238E27FC236}">
                  <a16:creationId xmlns:a16="http://schemas.microsoft.com/office/drawing/2014/main" id="{D7579965-C8BD-D789-C808-646907942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8063" y="4778389"/>
              <a:ext cx="294383" cy="294383"/>
            </a:xfrm>
            <a:prstGeom prst="rect">
              <a:avLst/>
            </a:prstGeom>
          </p:spPr>
        </p:pic>
        <p:pic>
          <p:nvPicPr>
            <p:cNvPr id="60" name="Picture 59" descr="A person with glasses and a black shirt&#10;&#10;Description automatically generated">
              <a:extLst>
                <a:ext uri="{FF2B5EF4-FFF2-40B4-BE49-F238E27FC236}">
                  <a16:creationId xmlns:a16="http://schemas.microsoft.com/office/drawing/2014/main" id="{CB2400F7-7749-C9E4-9C2A-9FC6822C2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4183" y="5148398"/>
              <a:ext cx="299803" cy="299803"/>
            </a:xfrm>
            <a:prstGeom prst="rect">
              <a:avLst/>
            </a:prstGeom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1306FC9-7097-A0F3-3B33-B9CF4E52B1E0}"/>
                </a:ext>
              </a:extLst>
            </p:cNvPr>
            <p:cNvCxnSpPr>
              <a:cxnSpLocks/>
            </p:cNvCxnSpPr>
            <p:nvPr/>
          </p:nvCxnSpPr>
          <p:spPr>
            <a:xfrm>
              <a:off x="5103986" y="5298299"/>
              <a:ext cx="35334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2BB9E99-2619-31F0-3F64-3E2E1A6B7785}"/>
                </a:ext>
              </a:extLst>
            </p:cNvPr>
            <p:cNvCxnSpPr>
              <a:cxnSpLocks/>
            </p:cNvCxnSpPr>
            <p:nvPr/>
          </p:nvCxnSpPr>
          <p:spPr>
            <a:xfrm>
              <a:off x="5120726" y="5659283"/>
              <a:ext cx="35334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 descr="A person with short hair&#10;&#10;Description automatically generated">
              <a:extLst>
                <a:ext uri="{FF2B5EF4-FFF2-40B4-BE49-F238E27FC236}">
                  <a16:creationId xmlns:a16="http://schemas.microsoft.com/office/drawing/2014/main" id="{3CB2C415-CAD1-5B25-5B15-062EFDAE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6296" y="5148398"/>
              <a:ext cx="296150" cy="296150"/>
            </a:xfrm>
            <a:prstGeom prst="rect">
              <a:avLst/>
            </a:prstGeom>
          </p:spPr>
        </p:pic>
        <p:pic>
          <p:nvPicPr>
            <p:cNvPr id="64" name="Picture 63" descr="A person in a black jacket&#10;&#10;Description automatically generated">
              <a:extLst>
                <a:ext uri="{FF2B5EF4-FFF2-40B4-BE49-F238E27FC236}">
                  <a16:creationId xmlns:a16="http://schemas.microsoft.com/office/drawing/2014/main" id="{5E4A88D8-CFA4-7D20-6CAD-182513CD6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4820921" y="5492466"/>
              <a:ext cx="299805" cy="299805"/>
            </a:xfrm>
            <a:prstGeom prst="rect">
              <a:avLst/>
            </a:prstGeom>
          </p:spPr>
        </p:pic>
        <p:pic>
          <p:nvPicPr>
            <p:cNvPr id="65" name="Picture 64" descr="A person with long hair wearing a yellow shirt&#10;&#10;Description automatically generated">
              <a:extLst>
                <a:ext uri="{FF2B5EF4-FFF2-40B4-BE49-F238E27FC236}">
                  <a16:creationId xmlns:a16="http://schemas.microsoft.com/office/drawing/2014/main" id="{B2354753-32D3-CC56-206A-504F32A2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75857" y="5494256"/>
              <a:ext cx="298016" cy="298016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F679983-88C7-4405-3761-05635F36A594}"/>
              </a:ext>
            </a:extLst>
          </p:cNvPr>
          <p:cNvSpPr txBox="1"/>
          <p:nvPr/>
        </p:nvSpPr>
        <p:spPr>
          <a:xfrm>
            <a:off x="1477316" y="5923239"/>
            <a:ext cx="9191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Segoe WPC"/>
              </a:rPr>
              <a:t>Real Dataset Dimensions:     312086 rows × 8 columns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92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41CA92-01D5-72D8-DF43-1A63EE1E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AE563-7E5B-1C94-A2E1-A8CDBE00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E7CE9C-70C4-B843-8704-2FAB9088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System: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D3A0-60E4-6A21-CB54-DCFB4BA471B2}"/>
              </a:ext>
            </a:extLst>
          </p:cNvPr>
          <p:cNvSpPr txBox="1"/>
          <p:nvPr/>
        </p:nvSpPr>
        <p:spPr>
          <a:xfrm>
            <a:off x="2151718" y="1970162"/>
            <a:ext cx="1812022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IBM Plex Sans SemiBold" panose="020B0503050203000203" pitchFamily="34" charset="0"/>
                <a:cs typeface="+mj-cs"/>
              </a:rPr>
              <a:t>Precision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662B1-E79C-D3E5-88A5-D5C7656BA67E}"/>
              </a:ext>
            </a:extLst>
          </p:cNvPr>
          <p:cNvSpPr txBox="1"/>
          <p:nvPr/>
        </p:nvSpPr>
        <p:spPr>
          <a:xfrm>
            <a:off x="518859" y="1073791"/>
            <a:ext cx="959962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/>
              <a:t>We trained a Gradient Boosting Classifier model on the dataset.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02B54D-57A0-7F9E-3102-1AB6A4E805FD}"/>
              </a:ext>
            </a:extLst>
          </p:cNvPr>
          <p:cNvSpPr txBox="1"/>
          <p:nvPr/>
        </p:nvSpPr>
        <p:spPr>
          <a:xfrm>
            <a:off x="2317284" y="2372451"/>
            <a:ext cx="740445" cy="2616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/>
                </a:solidFill>
                <a:latin typeface="IBM Plex Sans SemiBold" panose="020B0503050203000203" pitchFamily="34" charset="0"/>
                <a:cs typeface="+mj-cs"/>
              </a:rPr>
              <a:t>71.08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2A821-3DD6-6976-7728-727B014AC511}"/>
              </a:ext>
            </a:extLst>
          </p:cNvPr>
          <p:cNvSpPr txBox="1"/>
          <p:nvPr/>
        </p:nvSpPr>
        <p:spPr>
          <a:xfrm>
            <a:off x="2943356" y="2272423"/>
            <a:ext cx="417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11837"/>
                </a:solidFill>
                <a:effectLst/>
                <a:uLnTx/>
                <a:uFillTx/>
                <a:latin typeface="IBM Plex Sans SemiBold" panose="020B0503050203000203" pitchFamily="34" charset="0"/>
                <a:ea typeface="Roboto Thin" pitchFamily="2" charset="0"/>
                <a:cs typeface="+mn-cs"/>
              </a:rPr>
              <a:t>%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05544-7627-20D1-1BC7-451A1DC15EBB}"/>
              </a:ext>
            </a:extLst>
          </p:cNvPr>
          <p:cNvSpPr txBox="1"/>
          <p:nvPr/>
        </p:nvSpPr>
        <p:spPr>
          <a:xfrm>
            <a:off x="5516039" y="1973878"/>
            <a:ext cx="1812022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IBM Plex Sans SemiBold" panose="020B0503050203000203" pitchFamily="34" charset="0"/>
                <a:cs typeface="+mj-cs"/>
              </a:rPr>
              <a:t>Recall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A4640-6689-D07F-E325-A3C89BF02932}"/>
              </a:ext>
            </a:extLst>
          </p:cNvPr>
          <p:cNvSpPr txBox="1"/>
          <p:nvPr/>
        </p:nvSpPr>
        <p:spPr>
          <a:xfrm>
            <a:off x="5516039" y="2386980"/>
            <a:ext cx="740445" cy="2616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/>
                </a:solidFill>
                <a:latin typeface="IBM Plex Sans SemiBold" panose="020B0503050203000203" pitchFamily="34" charset="0"/>
                <a:cs typeface="+mj-cs"/>
              </a:rPr>
              <a:t>74.12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EC1F5-5A97-B15D-7877-273550D16F61}"/>
              </a:ext>
            </a:extLst>
          </p:cNvPr>
          <p:cNvSpPr txBox="1"/>
          <p:nvPr/>
        </p:nvSpPr>
        <p:spPr>
          <a:xfrm>
            <a:off x="6142111" y="2286952"/>
            <a:ext cx="417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11837"/>
                </a:solidFill>
                <a:effectLst/>
                <a:uLnTx/>
                <a:uFillTx/>
                <a:latin typeface="IBM Plex Sans SemiBold" panose="020B0503050203000203" pitchFamily="34" charset="0"/>
                <a:ea typeface="Roboto Thin" pitchFamily="2" charset="0"/>
                <a:cs typeface="+mn-cs"/>
              </a:rPr>
              <a:t>%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A1C98-5623-75DF-A6BA-58FFB8647B15}"/>
              </a:ext>
            </a:extLst>
          </p:cNvPr>
          <p:cNvSpPr txBox="1"/>
          <p:nvPr/>
        </p:nvSpPr>
        <p:spPr>
          <a:xfrm>
            <a:off x="8963575" y="1957140"/>
            <a:ext cx="1812022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IBM Plex Sans SemiBold" panose="020B0503050203000203" pitchFamily="34" charset="0"/>
                <a:cs typeface="+mj-cs"/>
              </a:rPr>
              <a:t>F1 Score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A1977A-CAA7-4FDD-F758-273BBEA18A29}"/>
              </a:ext>
            </a:extLst>
          </p:cNvPr>
          <p:cNvSpPr txBox="1"/>
          <p:nvPr/>
        </p:nvSpPr>
        <p:spPr>
          <a:xfrm>
            <a:off x="8963575" y="2370242"/>
            <a:ext cx="740445" cy="2616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/>
                </a:solidFill>
                <a:latin typeface="IBM Plex Sans SemiBold" panose="020B0503050203000203" pitchFamily="34" charset="0"/>
                <a:cs typeface="+mj-cs"/>
              </a:rPr>
              <a:t>72.57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29158-5FDD-2F96-4C0B-8A4E48BEF5D8}"/>
              </a:ext>
            </a:extLst>
          </p:cNvPr>
          <p:cNvSpPr txBox="1"/>
          <p:nvPr/>
        </p:nvSpPr>
        <p:spPr>
          <a:xfrm>
            <a:off x="9589647" y="2270214"/>
            <a:ext cx="417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11837"/>
                </a:solidFill>
                <a:effectLst/>
                <a:uLnTx/>
                <a:uFillTx/>
                <a:latin typeface="IBM Plex Sans SemiBold" panose="020B0503050203000203" pitchFamily="34" charset="0"/>
                <a:ea typeface="Roboto Thin" pitchFamily="2" charset="0"/>
                <a:cs typeface="+mn-cs"/>
              </a:rPr>
              <a:t>%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46A43C-0B81-6E05-F48F-6C2479213049}"/>
              </a:ext>
            </a:extLst>
          </p:cNvPr>
          <p:cNvSpPr txBox="1"/>
          <p:nvPr/>
        </p:nvSpPr>
        <p:spPr>
          <a:xfrm>
            <a:off x="610153" y="3758155"/>
            <a:ext cx="1812022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IBM Plex Sans SemiBold" panose="020B0503050203000203" pitchFamily="34" charset="0"/>
                <a:cs typeface="+mj-cs"/>
              </a:rPr>
              <a:t>Specificity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F7A8C-CAB1-201B-05E6-E6103D5A75AE}"/>
              </a:ext>
            </a:extLst>
          </p:cNvPr>
          <p:cNvSpPr txBox="1"/>
          <p:nvPr/>
        </p:nvSpPr>
        <p:spPr>
          <a:xfrm>
            <a:off x="897874" y="4171257"/>
            <a:ext cx="740445" cy="2616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/>
                </a:solidFill>
                <a:latin typeface="IBM Plex Sans SemiBold" panose="020B0503050203000203" pitchFamily="34" charset="0"/>
                <a:cs typeface="+mj-cs"/>
              </a:rPr>
              <a:t>74.12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28A05F-421F-DE94-2F30-EE653BBE9510}"/>
              </a:ext>
            </a:extLst>
          </p:cNvPr>
          <p:cNvSpPr txBox="1"/>
          <p:nvPr/>
        </p:nvSpPr>
        <p:spPr>
          <a:xfrm>
            <a:off x="1523946" y="4071229"/>
            <a:ext cx="417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11837"/>
                </a:solidFill>
                <a:effectLst/>
                <a:uLnTx/>
                <a:uFillTx/>
                <a:latin typeface="IBM Plex Sans SemiBold" panose="020B0503050203000203" pitchFamily="34" charset="0"/>
                <a:ea typeface="Roboto Thin" pitchFamily="2" charset="0"/>
                <a:cs typeface="+mn-cs"/>
              </a:rPr>
              <a:t>%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FF449C-5923-8C2F-4642-D968D644660B}"/>
              </a:ext>
            </a:extLst>
          </p:cNvPr>
          <p:cNvSpPr txBox="1"/>
          <p:nvPr/>
        </p:nvSpPr>
        <p:spPr>
          <a:xfrm>
            <a:off x="3581253" y="3775111"/>
            <a:ext cx="1812022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IBM Plex Sans SemiBold" panose="020B0503050203000203" pitchFamily="34" charset="0"/>
                <a:cs typeface="+mj-cs"/>
              </a:rPr>
              <a:t>Sensitivity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16C5DC-0D34-E94A-1229-34D0D87FCE24}"/>
              </a:ext>
            </a:extLst>
          </p:cNvPr>
          <p:cNvSpPr txBox="1"/>
          <p:nvPr/>
        </p:nvSpPr>
        <p:spPr>
          <a:xfrm>
            <a:off x="3875910" y="4189071"/>
            <a:ext cx="740445" cy="2616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/>
                </a:solidFill>
                <a:latin typeface="IBM Plex Sans SemiBold" panose="020B0503050203000203" pitchFamily="34" charset="0"/>
                <a:cs typeface="+mj-cs"/>
              </a:rPr>
              <a:t>69.84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418C0C-EF01-2FB8-21A9-69390189EA5E}"/>
              </a:ext>
            </a:extLst>
          </p:cNvPr>
          <p:cNvSpPr txBox="1"/>
          <p:nvPr/>
        </p:nvSpPr>
        <p:spPr>
          <a:xfrm>
            <a:off x="4501982" y="4089043"/>
            <a:ext cx="417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11837"/>
                </a:solidFill>
                <a:effectLst/>
                <a:uLnTx/>
                <a:uFillTx/>
                <a:latin typeface="IBM Plex Sans SemiBold" panose="020B0503050203000203" pitchFamily="34" charset="0"/>
                <a:ea typeface="Roboto Thin" pitchFamily="2" charset="0"/>
                <a:cs typeface="+mn-cs"/>
              </a:rPr>
              <a:t>%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6BE43C-EE04-3CAA-D1DA-A709C56B5034}"/>
              </a:ext>
            </a:extLst>
          </p:cNvPr>
          <p:cNvSpPr txBox="1"/>
          <p:nvPr/>
        </p:nvSpPr>
        <p:spPr>
          <a:xfrm>
            <a:off x="7178425" y="3751687"/>
            <a:ext cx="1812022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IBM Plex Sans SemiBold" panose="020B0503050203000203" pitchFamily="34" charset="0"/>
                <a:cs typeface="+mj-cs"/>
              </a:rPr>
              <a:t>Fallout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4D486F-5D36-1CC8-968A-36A33DED7BA9}"/>
              </a:ext>
            </a:extLst>
          </p:cNvPr>
          <p:cNvSpPr txBox="1"/>
          <p:nvPr/>
        </p:nvSpPr>
        <p:spPr>
          <a:xfrm>
            <a:off x="7178425" y="4164789"/>
            <a:ext cx="740445" cy="2616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/>
                </a:solidFill>
                <a:latin typeface="IBM Plex Sans SemiBold" panose="020B0503050203000203" pitchFamily="34" charset="0"/>
                <a:cs typeface="+mj-cs"/>
              </a:rPr>
              <a:t>25.87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47B183-CB50-5CAD-207F-A196358B5C0A}"/>
              </a:ext>
            </a:extLst>
          </p:cNvPr>
          <p:cNvSpPr txBox="1"/>
          <p:nvPr/>
        </p:nvSpPr>
        <p:spPr>
          <a:xfrm>
            <a:off x="7804497" y="4064761"/>
            <a:ext cx="417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11837"/>
                </a:solidFill>
                <a:effectLst/>
                <a:uLnTx/>
                <a:uFillTx/>
                <a:latin typeface="IBM Plex Sans SemiBold" panose="020B0503050203000203" pitchFamily="34" charset="0"/>
                <a:ea typeface="Roboto Thin" pitchFamily="2" charset="0"/>
                <a:cs typeface="+mn-cs"/>
              </a:rPr>
              <a:t>%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D8DB0-9595-24D5-508A-BB6C15555FF6}"/>
              </a:ext>
            </a:extLst>
          </p:cNvPr>
          <p:cNvSpPr txBox="1"/>
          <p:nvPr/>
        </p:nvSpPr>
        <p:spPr>
          <a:xfrm>
            <a:off x="10149525" y="3751687"/>
            <a:ext cx="1812022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1"/>
                </a:solidFill>
                <a:latin typeface="IBM Plex Sans SemiBold" panose="020B0503050203000203" pitchFamily="34" charset="0"/>
                <a:cs typeface="+mj-cs"/>
              </a:rPr>
              <a:t>Accuracy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9D17E7-88E2-760C-CE52-A48AA3D819DD}"/>
              </a:ext>
            </a:extLst>
          </p:cNvPr>
          <p:cNvSpPr txBox="1"/>
          <p:nvPr/>
        </p:nvSpPr>
        <p:spPr>
          <a:xfrm>
            <a:off x="10358201" y="4172115"/>
            <a:ext cx="740445" cy="2616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/>
                </a:solidFill>
                <a:latin typeface="IBM Plex Sans SemiBold" panose="020B0503050203000203" pitchFamily="34" charset="0"/>
                <a:cs typeface="+mj-cs"/>
              </a:rPr>
              <a:t>71.98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435A59-FCEF-A188-48CF-F8585DA0CF57}"/>
              </a:ext>
            </a:extLst>
          </p:cNvPr>
          <p:cNvSpPr txBox="1"/>
          <p:nvPr/>
        </p:nvSpPr>
        <p:spPr>
          <a:xfrm>
            <a:off x="10984273" y="4072087"/>
            <a:ext cx="417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11837"/>
                </a:solidFill>
                <a:effectLst/>
                <a:uLnTx/>
                <a:uFillTx/>
                <a:latin typeface="IBM Plex Sans SemiBold" panose="020B0503050203000203" pitchFamily="34" charset="0"/>
                <a:ea typeface="Roboto Thin" pitchFamily="2" charset="0"/>
                <a:cs typeface="+mn-cs"/>
              </a:rPr>
              <a:t>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3445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8318E4-FA5A-898B-D5E9-AF172BEFF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B8443-2CF9-33F4-1F2B-072CD927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C4481-1863-9BCA-BE8D-316E4DDEE2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CA" dirty="0">
              <a:solidFill>
                <a:srgbClr val="E21E38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CA" dirty="0">
              <a:solidFill>
                <a:srgbClr val="E21E38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CA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Genres:</a:t>
            </a:r>
          </a:p>
          <a:p>
            <a:r>
              <a:rPr lang="en-CA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https://observablehq.com/d/6c2122f0341d1212</a:t>
            </a:r>
            <a:endParaRPr lang="en-CA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Books:</a:t>
            </a:r>
          </a:p>
          <a:p>
            <a:r>
              <a:rPr lang="en-CA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https://observablehq.com/d/9e49b9059f62929b</a:t>
            </a:r>
            <a:endParaRPr lang="en-CA" dirty="0">
              <a:solidFill>
                <a:schemeClr val="tx1"/>
              </a:solidFill>
            </a:endParaRP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8EABFB-E608-6BBC-F334-2DDBA3C6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Visualizations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474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3AA93-AB79-B534-2960-ABD93759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library with many books on shelves&#10;&#10;Description automatically generated">
            <a:extLst>
              <a:ext uri="{FF2B5EF4-FFF2-40B4-BE49-F238E27FC236}">
                <a16:creationId xmlns:a16="http://schemas.microsoft.com/office/drawing/2014/main" id="{E8CFEF76-F741-56FE-BFA6-E7AE75D5ADF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9181" b="9181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A542B9-D649-256A-8556-4841A3819A51}"/>
              </a:ext>
            </a:extLst>
          </p:cNvPr>
          <p:cNvSpPr txBox="1"/>
          <p:nvPr/>
        </p:nvSpPr>
        <p:spPr>
          <a:xfrm>
            <a:off x="647700" y="356400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</a:rPr>
              <a:t>Thank You!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7D9E8-3920-2AAF-236B-B14C303F3F92}"/>
              </a:ext>
            </a:extLst>
          </p:cNvPr>
          <p:cNvSpPr txBox="1"/>
          <p:nvPr/>
        </p:nvSpPr>
        <p:spPr>
          <a:xfrm>
            <a:off x="812800" y="1085797"/>
            <a:ext cx="4800600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Contributors: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Hamed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Taherkhani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ea typeface="Roboto Thin" pitchFamily="2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hamedth@yorku.ca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 panose="020B0503050203000203" pitchFamily="34" charset="0"/>
              <a:ea typeface="Roboto Thin" pitchFamily="2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86361"/>
              </a:solidFill>
              <a:effectLst/>
              <a:uLnTx/>
              <a:uFillTx/>
              <a:latin typeface="IBM Plex Sans" panose="020B0503050203000203" pitchFamily="34" charset="0"/>
              <a:ea typeface="Roboto Thin" pitchFamily="2" charset="0"/>
              <a:cs typeface="+mn-cs"/>
            </a:endParaRP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Reza Abbaszadeh Darban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rezaab@yorku.ca</a:t>
            </a:r>
            <a:endParaRPr lang="en-US" i="1" dirty="0">
              <a:solidFill>
                <a:schemeClr val="bg1"/>
              </a:solidFill>
            </a:endParaRPr>
          </a:p>
          <a:p>
            <a:pPr algn="ctr"/>
            <a:endParaRPr lang="en-US" sz="1800" dirty="0"/>
          </a:p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Mahdiye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Khalajiolyaie</a:t>
            </a:r>
            <a:endParaRPr lang="en-US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mahdiye7@yorku.ca</a:t>
            </a:r>
            <a:endParaRPr lang="en-US" i="1" dirty="0">
              <a:solidFill>
                <a:schemeClr val="bg1"/>
              </a:solidFill>
            </a:endParaRPr>
          </a:p>
          <a:p>
            <a:pPr algn="ctr"/>
            <a:endParaRPr lang="en-US" sz="1800" dirty="0"/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Abdullah </a:t>
            </a:r>
            <a:r>
              <a:rPr lang="en-US" dirty="0" err="1">
                <a:solidFill>
                  <a:schemeClr val="tx1"/>
                </a:solidFill>
              </a:rPr>
              <a:t>Tauqeer</a:t>
            </a:r>
            <a:endParaRPr lang="en-US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abdullatauqir@gmail.com</a:t>
            </a:r>
            <a:r>
              <a:rPr lang="en-US" i="1" dirty="0">
                <a:solidFill>
                  <a:schemeClr val="bg1"/>
                </a:solidFill>
              </a:rPr>
              <a:t> 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5522-168A-31E5-F24B-FAE8B8DD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55339-99CE-FD11-16F4-4FCD80A7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69457-08C9-0405-D853-BBF1D969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8434B29-7D0A-8143-90D2-C06FA08C72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882091"/>
              </p:ext>
            </p:extLst>
          </p:nvPr>
        </p:nvGraphicFramePr>
        <p:xfrm>
          <a:off x="3771265" y="1201503"/>
          <a:ext cx="7434805" cy="5038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EFDF29F-CCB5-FBBE-655D-661F2C35B971}"/>
              </a:ext>
            </a:extLst>
          </p:cNvPr>
          <p:cNvGrpSpPr/>
          <p:nvPr/>
        </p:nvGrpSpPr>
        <p:grpSpPr>
          <a:xfrm>
            <a:off x="754428" y="1499219"/>
            <a:ext cx="2565815" cy="4152725"/>
            <a:chOff x="3390411" y="1313048"/>
            <a:chExt cx="2565815" cy="4152725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7D289F7F-6435-B242-840F-F707C07E8685}"/>
                </a:ext>
              </a:extLst>
            </p:cNvPr>
            <p:cNvSpPr/>
            <p:nvPr/>
          </p:nvSpPr>
          <p:spPr>
            <a:xfrm>
              <a:off x="3390411" y="1313048"/>
              <a:ext cx="2509667" cy="628047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Books network</a:t>
              </a:r>
            </a:p>
          </p:txBody>
        </p:sp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47810EFC-6DB5-EF58-BA37-A308FFF99900}"/>
                </a:ext>
              </a:extLst>
            </p:cNvPr>
            <p:cNvSpPr/>
            <p:nvPr/>
          </p:nvSpPr>
          <p:spPr>
            <a:xfrm>
              <a:off x="3446558" y="3106210"/>
              <a:ext cx="2509667" cy="628047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9A7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Users network</a:t>
              </a:r>
            </a:p>
          </p:txBody>
        </p:sp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ED4B8C0C-F9DB-73F3-6926-41EC01637E4A}"/>
                </a:ext>
              </a:extLst>
            </p:cNvPr>
            <p:cNvSpPr/>
            <p:nvPr/>
          </p:nvSpPr>
          <p:spPr>
            <a:xfrm>
              <a:off x="3446559" y="4837726"/>
              <a:ext cx="2509667" cy="628047"/>
            </a:xfrm>
            <a:prstGeom prst="homePlate">
              <a:avLst/>
            </a:prstGeom>
            <a:solidFill>
              <a:srgbClr val="9A7500"/>
            </a:solidFill>
            <a:ln>
              <a:solidFill>
                <a:srgbClr val="9A75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Authors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8816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6A3CD8-ED2A-2A4E-CCCB-B78DDFB5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Books Network: Statistical Analysis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A3115-A848-6CA8-7217-E6C2E5BE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DB0AF-E00F-9205-A9C2-E5541BD4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1200D0-961B-A4AF-B94B-E43B78F1A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37" y="4232302"/>
            <a:ext cx="4139392" cy="182710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A6085-AD1B-6F36-FD4C-74588D0BE1B7}"/>
              </a:ext>
            </a:extLst>
          </p:cNvPr>
          <p:cNvGrpSpPr/>
          <p:nvPr/>
        </p:nvGrpSpPr>
        <p:grpSpPr>
          <a:xfrm>
            <a:off x="6341478" y="945425"/>
            <a:ext cx="5579314" cy="3149610"/>
            <a:chOff x="378820" y="3561516"/>
            <a:chExt cx="5140013" cy="2863970"/>
          </a:xfrm>
        </p:grpSpPr>
        <p:pic>
          <p:nvPicPr>
            <p:cNvPr id="25" name="Picture 24" descr="A graph of a number of genres&#10;&#10;Description automatically generated">
              <a:extLst>
                <a:ext uri="{FF2B5EF4-FFF2-40B4-BE49-F238E27FC236}">
                  <a16:creationId xmlns:a16="http://schemas.microsoft.com/office/drawing/2014/main" id="{1BD413D7-84EB-7285-BACA-42E0DC3F4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20" y="3561516"/>
              <a:ext cx="4730590" cy="250530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EDBF8C-0726-2309-9321-597AE6024808}"/>
                </a:ext>
              </a:extLst>
            </p:cNvPr>
            <p:cNvSpPr txBox="1"/>
            <p:nvPr/>
          </p:nvSpPr>
          <p:spPr>
            <a:xfrm>
              <a:off x="1684769" y="6148487"/>
              <a:ext cx="3834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Figure 4: Distribution of Genres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366990E-CE12-7355-B342-274A0135A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09" y="945425"/>
            <a:ext cx="5160516" cy="314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95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6A2A832-69C9-2297-A96C-3DAD71CB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Books Network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194026-D985-0737-8142-A07DB679FE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Book’s graph visualization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EE7566-AAEF-3966-2785-99E0241A8F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9" y="5010562"/>
            <a:ext cx="3523302" cy="115528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Nodes: 30778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Edges: 856080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Average degree of nodes: 27.8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Average clustering coefficient: 0.70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err="1"/>
              <a:t>Erdos-Renyi</a:t>
            </a:r>
            <a:r>
              <a:rPr lang="en-US" sz="1400" dirty="0"/>
              <a:t> clustering coefficient:0.0018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36A12F4-02B7-F809-6988-175D1EA934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43364" y="1196975"/>
            <a:ext cx="3850592" cy="522097"/>
          </a:xfrm>
        </p:spPr>
        <p:txBody>
          <a:bodyPr/>
          <a:lstStyle/>
          <a:p>
            <a:r>
              <a:rPr lang="en-US" dirty="0"/>
              <a:t>Distribution of edges on book’s graph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33FD4F-D777-F349-4034-873F5F468F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13660" y="5164841"/>
            <a:ext cx="3680296" cy="100100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32FA4E2-E07F-DC1B-E7A1-8DAA0D2C7B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20050" y="1196975"/>
            <a:ext cx="4171950" cy="522097"/>
          </a:xfrm>
        </p:spPr>
        <p:txBody>
          <a:bodyPr/>
          <a:lstStyle/>
          <a:p>
            <a:r>
              <a:rPr lang="en-US" dirty="0"/>
              <a:t>Log Distribution of edges on book’s graph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93E222-A3A7-E45E-B48C-E493A9DBB8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83540" y="5164841"/>
            <a:ext cx="3492560" cy="1001008"/>
          </a:xfrm>
        </p:spPr>
        <p:txBody>
          <a:bodyPr/>
          <a:lstStyle/>
          <a:p>
            <a:r>
              <a:rPr lang="en-US" sz="1400" dirty="0"/>
              <a:t>Measured alpha of distribution: 1.41</a:t>
            </a:r>
          </a:p>
          <a:p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847BB-1A7F-F30D-DC65-BC27A36ED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B5E0D-AAD0-5375-6677-EB3BCC288F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2414ADE-2FE9-99E9-764C-CB707B6A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61" y="1693159"/>
            <a:ext cx="3591279" cy="3471682"/>
          </a:xfrm>
          <a:prstGeom prst="rect">
            <a:avLst/>
          </a:prstGeom>
        </p:spPr>
      </p:pic>
      <p:pic>
        <p:nvPicPr>
          <p:cNvPr id="21" name="Picture 20" descr="A graph with blue dots&#10;&#10;Description automatically generated">
            <a:extLst>
              <a:ext uri="{FF2B5EF4-FFF2-40B4-BE49-F238E27FC236}">
                <a16:creationId xmlns:a16="http://schemas.microsoft.com/office/drawing/2014/main" id="{EDF4D1EF-9FF6-085F-A413-E8DCD8E3E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39" y="1693159"/>
            <a:ext cx="3780919" cy="3445770"/>
          </a:xfrm>
          <a:prstGeom prst="rect">
            <a:avLst/>
          </a:prstGeom>
        </p:spPr>
      </p:pic>
      <p:pic>
        <p:nvPicPr>
          <p:cNvPr id="5" name="Picture 4" descr="A black and white image of a blue oval&#10;&#10;Description automatically generated">
            <a:extLst>
              <a:ext uri="{FF2B5EF4-FFF2-40B4-BE49-F238E27FC236}">
                <a16:creationId xmlns:a16="http://schemas.microsoft.com/office/drawing/2014/main" id="{55367779-2B66-769D-EDFB-0620CA643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6" y="1914564"/>
            <a:ext cx="4153904" cy="277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0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helf full of books">
            <a:extLst>
              <a:ext uri="{FF2B5EF4-FFF2-40B4-BE49-F238E27FC236}">
                <a16:creationId xmlns:a16="http://schemas.microsoft.com/office/drawing/2014/main" id="{9D19769E-3D06-F575-CA3A-9300ED121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26" b="59673"/>
          <a:stretch/>
        </p:blipFill>
        <p:spPr>
          <a:xfrm>
            <a:off x="351749" y="348748"/>
            <a:ext cx="11483775" cy="15696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2E3BEDE-8B77-CA55-AD41-21A530F0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 dirty="0"/>
              <a:t>Books Networks: Community Detection</a:t>
            </a:r>
            <a:br>
              <a:rPr lang="en-US" sz="2800" b="1" dirty="0"/>
            </a:br>
            <a:r>
              <a:rPr lang="en-US" sz="1600" b="0" dirty="0">
                <a:latin typeface="IBM Plex Sans" panose="020B0503050203000203" pitchFamily="34" charset="0"/>
                <a:cs typeface="+mn-cs"/>
              </a:rPr>
              <a:t>Do the communities in the graph represent different genres of books?</a:t>
            </a:r>
            <a:br>
              <a:rPr lang="en-US" sz="1600" b="0" dirty="0">
                <a:latin typeface="IBM Plex Sans" panose="020B0503050203000203" pitchFamily="34" charset="0"/>
                <a:cs typeface="+mn-cs"/>
              </a:rPr>
            </a:br>
            <a:endParaRPr lang="en-US" sz="1600" b="0" dirty="0">
              <a:latin typeface="IBM Plex Sans" panose="020B0503050203000203" pitchFamily="34" charset="0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0AF393-215D-6770-BA0C-BABDD9537F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9543" y="2468097"/>
            <a:ext cx="3753358" cy="455613"/>
          </a:xfrm>
        </p:spPr>
        <p:txBody>
          <a:bodyPr anchor="t"/>
          <a:lstStyle/>
          <a:p>
            <a:pPr algn="ctr"/>
            <a:r>
              <a:rPr lang="en-US" sz="1200" dirty="0"/>
              <a:t>Community detection using greedy modularity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79214D1-F492-83E1-F231-1CB4AFEAF9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1EFE29-62C9-91D4-8E18-1C3944554C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pPr algn="ctr"/>
            <a:r>
              <a:rPr lang="en-US" sz="1200" dirty="0"/>
              <a:t>Books separated by different genres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6989A6E-F2E4-B7BB-8F99-493E9FAFF6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A0372B7-3A31-6E9A-EDD5-D4466AF718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t"/>
          <a:lstStyle/>
          <a:p>
            <a:pPr algn="ctr"/>
            <a:r>
              <a:rPr lang="en-US" sz="1200" dirty="0"/>
              <a:t>Thriller vs Romance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D2C7E6-BB31-7BB7-4C7E-5AB5DA934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23ECB0-9520-454F-2A88-FF2D967027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286848-00D6-6A9C-06EA-73C6217579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colorful explosion of lines and dots&#10;&#10;Description automatically generated">
            <a:extLst>
              <a:ext uri="{FF2B5EF4-FFF2-40B4-BE49-F238E27FC236}">
                <a16:creationId xmlns:a16="http://schemas.microsoft.com/office/drawing/2014/main" id="{D586878B-40A4-5C35-4C91-F7C7B54A7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55" y="3032746"/>
            <a:ext cx="3530875" cy="3120992"/>
          </a:xfrm>
          <a:prstGeom prst="rect">
            <a:avLst/>
          </a:prstGeom>
        </p:spPr>
      </p:pic>
      <p:pic>
        <p:nvPicPr>
          <p:cNvPr id="5" name="Picture 4" descr="A colorful explosion of lines and dots">
            <a:extLst>
              <a:ext uri="{FF2B5EF4-FFF2-40B4-BE49-F238E27FC236}">
                <a16:creationId xmlns:a16="http://schemas.microsoft.com/office/drawing/2014/main" id="{9285E284-E65F-938A-2440-33A170BEC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52" y="3015397"/>
            <a:ext cx="3932724" cy="3138341"/>
          </a:xfrm>
          <a:prstGeom prst="rect">
            <a:avLst/>
          </a:prstGeom>
        </p:spPr>
      </p:pic>
      <p:pic>
        <p:nvPicPr>
          <p:cNvPr id="7" name="Picture 6" descr="A blue and green dots and lines&#10;&#10;Description automatically generated">
            <a:extLst>
              <a:ext uri="{FF2B5EF4-FFF2-40B4-BE49-F238E27FC236}">
                <a16:creationId xmlns:a16="http://schemas.microsoft.com/office/drawing/2014/main" id="{DECEBCD2-4639-00B0-CA21-17779766C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244" y="3015397"/>
            <a:ext cx="3728516" cy="313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17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19680-8A17-4563-D03A-6E11EA5F2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A321-1C64-4D7C-40E3-BAF3AE8D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Books Networks: Conclusion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1BC9C8-8773-07E1-8616-B8A43BE17D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858" y="1200150"/>
            <a:ext cx="8396541" cy="5025027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Based on conductance measurement: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Fiction genre is the most discernible genre, meaning that it is less likely to overlap with other genres</a:t>
            </a:r>
          </a:p>
          <a:p>
            <a:pPr marL="216000" lvl="2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Pagerank</a:t>
            </a:r>
            <a:r>
              <a:rPr lang="en-US" dirty="0"/>
              <a:t>, closeness centrality, degree centrality and betweenness centrality were used to find the most important nodes</a:t>
            </a:r>
          </a:p>
          <a:p>
            <a:pPr marL="0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The most important node on the graph: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The Girl Who Played with Fire (Millennium, #2) – 2009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6E8491-F251-6A6A-776E-C8905E21F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Template Tips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DD8C1-6917-E9A9-1443-CB9F415186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15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group of people connected to each other&#10;&#10;Description automatically generated">
            <a:extLst>
              <a:ext uri="{FF2B5EF4-FFF2-40B4-BE49-F238E27FC236}">
                <a16:creationId xmlns:a16="http://schemas.microsoft.com/office/drawing/2014/main" id="{4FC07870-6CC9-4495-8E28-0E2D01AD60A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16477" y="1196975"/>
            <a:ext cx="6359046" cy="4968875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FA1A65-027B-DF0B-6051-F378662D6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41D03-3755-9FD0-EE59-3FA2CD3F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D73B63-EE67-9C47-8FD9-09F31443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Users Network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B2E642-9920-143E-C3F3-558C2F14F59D}"/>
              </a:ext>
            </a:extLst>
          </p:cNvPr>
          <p:cNvGrpSpPr/>
          <p:nvPr/>
        </p:nvGrpSpPr>
        <p:grpSpPr>
          <a:xfrm>
            <a:off x="153973" y="1196975"/>
            <a:ext cx="3402959" cy="3005909"/>
            <a:chOff x="153973" y="1196975"/>
            <a:chExt cx="3402959" cy="3005909"/>
          </a:xfrm>
        </p:grpSpPr>
        <p:pic>
          <p:nvPicPr>
            <p:cNvPr id="14" name="Picture 13" descr="A person and person in a dress&#10;&#10;Description automatically generated">
              <a:extLst>
                <a:ext uri="{FF2B5EF4-FFF2-40B4-BE49-F238E27FC236}">
                  <a16:creationId xmlns:a16="http://schemas.microsoft.com/office/drawing/2014/main" id="{99199A37-032A-2987-728C-1BFB1F37A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9231" y="1464629"/>
              <a:ext cx="839739" cy="1336790"/>
            </a:xfrm>
            <a:prstGeom prst="rect">
              <a:avLst/>
            </a:prstGeom>
          </p:spPr>
        </p:pic>
        <p:pic>
          <p:nvPicPr>
            <p:cNvPr id="16" name="Picture 15" descr="A person with glasses and a black shirt&#10;&#10;Description automatically generated">
              <a:extLst>
                <a:ext uri="{FF2B5EF4-FFF2-40B4-BE49-F238E27FC236}">
                  <a16:creationId xmlns:a16="http://schemas.microsoft.com/office/drawing/2014/main" id="{1FFB018C-145F-A322-0239-3A5914E40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342" y="2979073"/>
              <a:ext cx="449927" cy="449927"/>
            </a:xfrm>
            <a:prstGeom prst="rect">
              <a:avLst/>
            </a:prstGeom>
          </p:spPr>
        </p:pic>
        <p:pic>
          <p:nvPicPr>
            <p:cNvPr id="20" name="Picture 19" descr="A person with blue hair and red tie&#10;&#10;Description automatically generated">
              <a:extLst>
                <a:ext uri="{FF2B5EF4-FFF2-40B4-BE49-F238E27FC236}">
                  <a16:creationId xmlns:a16="http://schemas.microsoft.com/office/drawing/2014/main" id="{247F0413-A90C-10AA-A2D7-A6BDC6CCC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302" y="3502046"/>
              <a:ext cx="449927" cy="4499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75123E9-32CA-6893-347C-97D1F8BFD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4528" y="3082515"/>
              <a:ext cx="1048195" cy="21517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7B47101-E0D7-2AFF-CD9D-1527249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4528" y="3618837"/>
              <a:ext cx="1048196" cy="216343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660B46-4B95-45FC-CD99-433E0940D32B}"/>
                </a:ext>
              </a:extLst>
            </p:cNvPr>
            <p:cNvSpPr/>
            <p:nvPr/>
          </p:nvSpPr>
          <p:spPr>
            <a:xfrm>
              <a:off x="153973" y="1196975"/>
              <a:ext cx="2969702" cy="3005909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D86A8C4E-E253-7D89-6055-468E25C6E5AF}"/>
                </a:ext>
              </a:extLst>
            </p:cNvPr>
            <p:cNvSpPr/>
            <p:nvPr/>
          </p:nvSpPr>
          <p:spPr>
            <a:xfrm>
              <a:off x="2626982" y="2979073"/>
              <a:ext cx="929950" cy="31861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3B3FA6-D91E-E20A-C9CB-7E9DEC4C29CF}"/>
              </a:ext>
            </a:extLst>
          </p:cNvPr>
          <p:cNvGrpSpPr/>
          <p:nvPr/>
        </p:nvGrpSpPr>
        <p:grpSpPr>
          <a:xfrm>
            <a:off x="3741490" y="2580258"/>
            <a:ext cx="4723002" cy="3082311"/>
            <a:chOff x="3741490" y="2580258"/>
            <a:chExt cx="4723002" cy="308231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4A87307-C1E2-214D-D08B-C5D085997D89}"/>
                </a:ext>
              </a:extLst>
            </p:cNvPr>
            <p:cNvSpPr/>
            <p:nvPr/>
          </p:nvSpPr>
          <p:spPr>
            <a:xfrm>
              <a:off x="3741490" y="4028874"/>
              <a:ext cx="4723002" cy="1633695"/>
            </a:xfrm>
            <a:custGeom>
              <a:avLst/>
              <a:gdLst>
                <a:gd name="connsiteX0" fmla="*/ 4723002 w 4723002"/>
                <a:gd name="connsiteY0" fmla="*/ 1633695 h 1633695"/>
                <a:gd name="connsiteX1" fmla="*/ 2357306 w 4723002"/>
                <a:gd name="connsiteY1" fmla="*/ 81732 h 1633695"/>
                <a:gd name="connsiteX2" fmla="*/ 0 w 4723002"/>
                <a:gd name="connsiteY2" fmla="*/ 224344 h 163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3002" h="1633695">
                  <a:moveTo>
                    <a:pt x="4723002" y="1633695"/>
                  </a:moveTo>
                  <a:cubicBezTo>
                    <a:pt x="3933737" y="975159"/>
                    <a:pt x="3144473" y="316624"/>
                    <a:pt x="2357306" y="81732"/>
                  </a:cubicBezTo>
                  <a:cubicBezTo>
                    <a:pt x="1570139" y="-153160"/>
                    <a:pt x="384495" y="189390"/>
                    <a:pt x="0" y="224344"/>
                  </a:cubicBezTo>
                </a:path>
              </a:pathLst>
            </a:cu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A red question mark on a black background&#10;&#10;Description automatically generated">
              <a:extLst>
                <a:ext uri="{FF2B5EF4-FFF2-40B4-BE49-F238E27FC236}">
                  <a16:creationId xmlns:a16="http://schemas.microsoft.com/office/drawing/2014/main" id="{1A651465-795C-8687-B3E6-5813AAA58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1611" y="2580258"/>
              <a:ext cx="1434858" cy="1434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683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F20788-194D-8514-25B2-A568CC43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CA573-2007-E831-D4F7-26B9D777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BFC209-3475-8B63-6F25-A396ED33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</a:t>
            </a:r>
          </a:p>
        </p:txBody>
      </p:sp>
      <p:pic>
        <p:nvPicPr>
          <p:cNvPr id="6" name="Picture 5" descr="A table with text on it&#10;&#10;Description automatically generated">
            <a:extLst>
              <a:ext uri="{FF2B5EF4-FFF2-40B4-BE49-F238E27FC236}">
                <a16:creationId xmlns:a16="http://schemas.microsoft.com/office/drawing/2014/main" id="{69B5D588-46C6-E9C6-7D99-7278A01B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013" y="3681412"/>
            <a:ext cx="3981974" cy="17656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240088-12B8-E23F-6662-A3CF15A3BCD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007864" y="2208041"/>
            <a:ext cx="6320694" cy="100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DDBC670-91D4-EDEE-843D-01FFAD8AFD5C}"/>
              </a:ext>
            </a:extLst>
          </p:cNvPr>
          <p:cNvSpPr/>
          <p:nvPr/>
        </p:nvSpPr>
        <p:spPr>
          <a:xfrm>
            <a:off x="3007864" y="2132540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CD003F-0C67-E331-703E-EED1CBFB3328}"/>
              </a:ext>
            </a:extLst>
          </p:cNvPr>
          <p:cNvSpPr/>
          <p:nvPr/>
        </p:nvSpPr>
        <p:spPr>
          <a:xfrm>
            <a:off x="3588451" y="2133938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75AD5B-C556-1258-3C70-EBBBA047FD01}"/>
              </a:ext>
            </a:extLst>
          </p:cNvPr>
          <p:cNvSpPr/>
          <p:nvPr/>
        </p:nvSpPr>
        <p:spPr>
          <a:xfrm>
            <a:off x="4166305" y="2133938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C65F39-A9EA-5D38-BB76-86680706B101}"/>
              </a:ext>
            </a:extLst>
          </p:cNvPr>
          <p:cNvSpPr/>
          <p:nvPr/>
        </p:nvSpPr>
        <p:spPr>
          <a:xfrm>
            <a:off x="4747999" y="2133938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C3D76D-D7E4-B319-53BF-98819C0E79BD}"/>
              </a:ext>
            </a:extLst>
          </p:cNvPr>
          <p:cNvSpPr/>
          <p:nvPr/>
        </p:nvSpPr>
        <p:spPr>
          <a:xfrm>
            <a:off x="5896473" y="2132540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C7EAFC-4695-066C-55FE-240789C9CA9E}"/>
              </a:ext>
            </a:extLst>
          </p:cNvPr>
          <p:cNvSpPr/>
          <p:nvPr/>
        </p:nvSpPr>
        <p:spPr>
          <a:xfrm>
            <a:off x="5322236" y="2138439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08D5F2-C550-B636-B78C-6966993358C4}"/>
              </a:ext>
            </a:extLst>
          </p:cNvPr>
          <p:cNvSpPr/>
          <p:nvPr/>
        </p:nvSpPr>
        <p:spPr>
          <a:xfrm>
            <a:off x="6470710" y="2142602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6343DB-8F98-E740-F650-A629CA997819}"/>
              </a:ext>
            </a:extLst>
          </p:cNvPr>
          <p:cNvSpPr/>
          <p:nvPr/>
        </p:nvSpPr>
        <p:spPr>
          <a:xfrm>
            <a:off x="7044947" y="2142602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7ABDD7-E18E-DF08-4339-9BFC65EB02D7}"/>
              </a:ext>
            </a:extLst>
          </p:cNvPr>
          <p:cNvSpPr/>
          <p:nvPr/>
        </p:nvSpPr>
        <p:spPr>
          <a:xfrm>
            <a:off x="7628172" y="2142602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7212E6-8711-92BB-A69C-66B0473FF1A5}"/>
              </a:ext>
            </a:extLst>
          </p:cNvPr>
          <p:cNvSpPr/>
          <p:nvPr/>
        </p:nvSpPr>
        <p:spPr>
          <a:xfrm>
            <a:off x="8210845" y="2142602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314D20D-0C2A-6B30-1D4B-C37A93C5FF62}"/>
              </a:ext>
            </a:extLst>
          </p:cNvPr>
          <p:cNvSpPr/>
          <p:nvPr/>
        </p:nvSpPr>
        <p:spPr>
          <a:xfrm>
            <a:off x="8789902" y="2146765"/>
            <a:ext cx="151002" cy="1510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09EDFD-EA84-2D83-B615-FB65B95EE6DD}"/>
              </a:ext>
            </a:extLst>
          </p:cNvPr>
          <p:cNvCxnSpPr>
            <a:endCxn id="25" idx="6"/>
          </p:cNvCxnSpPr>
          <p:nvPr/>
        </p:nvCxnSpPr>
        <p:spPr>
          <a:xfrm flipH="1">
            <a:off x="8940904" y="2218103"/>
            <a:ext cx="387654" cy="4163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88F7E03-29FB-4D75-D7EB-DA760F9131A3}"/>
              </a:ext>
            </a:extLst>
          </p:cNvPr>
          <p:cNvSpPr txBox="1"/>
          <p:nvPr/>
        </p:nvSpPr>
        <p:spPr>
          <a:xfrm>
            <a:off x="2827090" y="2297767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2007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E50715-8739-C70C-E2BC-A56E042A0CF5}"/>
              </a:ext>
            </a:extLst>
          </p:cNvPr>
          <p:cNvSpPr txBox="1"/>
          <p:nvPr/>
        </p:nvSpPr>
        <p:spPr>
          <a:xfrm>
            <a:off x="3416477" y="2298349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2008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648EA3-C353-16D3-0726-0AAE219FEADF}"/>
              </a:ext>
            </a:extLst>
          </p:cNvPr>
          <p:cNvSpPr txBox="1"/>
          <p:nvPr/>
        </p:nvSpPr>
        <p:spPr>
          <a:xfrm>
            <a:off x="3989086" y="2298349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2009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DC7972-A92B-010D-8FFD-CEC9F6CBCC28}"/>
              </a:ext>
            </a:extLst>
          </p:cNvPr>
          <p:cNvSpPr txBox="1"/>
          <p:nvPr/>
        </p:nvSpPr>
        <p:spPr>
          <a:xfrm>
            <a:off x="4597796" y="2298931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4496F1-9209-C195-39E8-EBC637A958D3}"/>
              </a:ext>
            </a:extLst>
          </p:cNvPr>
          <p:cNvSpPr txBox="1"/>
          <p:nvPr/>
        </p:nvSpPr>
        <p:spPr>
          <a:xfrm>
            <a:off x="5187183" y="2299513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981361-616C-C729-E2BE-36426F0B1329}"/>
              </a:ext>
            </a:extLst>
          </p:cNvPr>
          <p:cNvSpPr txBox="1"/>
          <p:nvPr/>
        </p:nvSpPr>
        <p:spPr>
          <a:xfrm>
            <a:off x="5759792" y="2299513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22929D-0386-6FB3-39D5-19D2E4CF04D7}"/>
              </a:ext>
            </a:extLst>
          </p:cNvPr>
          <p:cNvSpPr txBox="1"/>
          <p:nvPr/>
        </p:nvSpPr>
        <p:spPr>
          <a:xfrm>
            <a:off x="6298495" y="2298931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EE77B-E327-BC5F-07DF-66A25C264C07}"/>
              </a:ext>
            </a:extLst>
          </p:cNvPr>
          <p:cNvSpPr txBox="1"/>
          <p:nvPr/>
        </p:nvSpPr>
        <p:spPr>
          <a:xfrm>
            <a:off x="6887882" y="2299513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916CCF-CE5A-3E9D-789D-29E19911FEC1}"/>
              </a:ext>
            </a:extLst>
          </p:cNvPr>
          <p:cNvSpPr txBox="1"/>
          <p:nvPr/>
        </p:nvSpPr>
        <p:spPr>
          <a:xfrm>
            <a:off x="7460491" y="2299513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6CD32C-37CC-0EE1-C15E-4C3AC500BC32}"/>
              </a:ext>
            </a:extLst>
          </p:cNvPr>
          <p:cNvSpPr txBox="1"/>
          <p:nvPr/>
        </p:nvSpPr>
        <p:spPr>
          <a:xfrm>
            <a:off x="8039960" y="2308510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8E919C-98A4-30A3-7791-81CB4D8651AF}"/>
              </a:ext>
            </a:extLst>
          </p:cNvPr>
          <p:cNvSpPr txBox="1"/>
          <p:nvPr/>
        </p:nvSpPr>
        <p:spPr>
          <a:xfrm>
            <a:off x="8629347" y="2309092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8FEE33-BED9-9780-EAA2-3E4E1E1B0ED8}"/>
              </a:ext>
            </a:extLst>
          </p:cNvPr>
          <p:cNvSpPr txBox="1"/>
          <p:nvPr/>
        </p:nvSpPr>
        <p:spPr>
          <a:xfrm>
            <a:off x="9322707" y="2141849"/>
            <a:ext cx="7019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Nov 2017</a:t>
            </a:r>
          </a:p>
        </p:txBody>
      </p:sp>
    </p:spTree>
    <p:extLst>
      <p:ext uri="{BB962C8B-B14F-4D97-AF65-F5344CB8AC3E}">
        <p14:creationId xmlns:p14="http://schemas.microsoft.com/office/powerpoint/2010/main" val="99367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B0ED0-885C-4DDF-5768-19312A04B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20C10-AA78-1847-909C-117CD53C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EAC00-9813-3189-192E-AF7D37B6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4C28E-966E-6B4A-816A-311B7D0A2E6D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E6028A-300B-C59C-F93F-97E4FC7E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</a:t>
            </a:r>
          </a:p>
        </p:txBody>
      </p:sp>
      <p:pic>
        <p:nvPicPr>
          <p:cNvPr id="6" name="Picture 5" descr="A table with text on it&#10;&#10;Description automatically generated">
            <a:extLst>
              <a:ext uri="{FF2B5EF4-FFF2-40B4-BE49-F238E27FC236}">
                <a16:creationId xmlns:a16="http://schemas.microsoft.com/office/drawing/2014/main" id="{B633BE21-8E59-909B-FE93-1BEBB5E5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013" y="3681412"/>
            <a:ext cx="3981974" cy="17656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E4EDD2-C217-FC06-B89E-6970E487A3B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007864" y="2208041"/>
            <a:ext cx="6320694" cy="100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7879D64-AC65-21B6-2BC3-13F28471DB8D}"/>
              </a:ext>
            </a:extLst>
          </p:cNvPr>
          <p:cNvSpPr/>
          <p:nvPr/>
        </p:nvSpPr>
        <p:spPr>
          <a:xfrm>
            <a:off x="3007864" y="2132540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8787EE-36BD-130C-A6CC-F1896FA030A3}"/>
              </a:ext>
            </a:extLst>
          </p:cNvPr>
          <p:cNvSpPr/>
          <p:nvPr/>
        </p:nvSpPr>
        <p:spPr>
          <a:xfrm>
            <a:off x="3588451" y="2133938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809795-5CCC-5C00-AC35-C89C91B3393F}"/>
              </a:ext>
            </a:extLst>
          </p:cNvPr>
          <p:cNvSpPr/>
          <p:nvPr/>
        </p:nvSpPr>
        <p:spPr>
          <a:xfrm>
            <a:off x="4166305" y="2133938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8BB581-92E3-1013-4EA1-9FCABFFFD698}"/>
              </a:ext>
            </a:extLst>
          </p:cNvPr>
          <p:cNvSpPr/>
          <p:nvPr/>
        </p:nvSpPr>
        <p:spPr>
          <a:xfrm>
            <a:off x="4747999" y="2133938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BFE7DD-25FD-99EF-5066-2DC979DF7EB7}"/>
              </a:ext>
            </a:extLst>
          </p:cNvPr>
          <p:cNvSpPr/>
          <p:nvPr/>
        </p:nvSpPr>
        <p:spPr>
          <a:xfrm>
            <a:off x="5896473" y="2132540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AEC4DC-5344-B61B-9544-C71F69211F98}"/>
              </a:ext>
            </a:extLst>
          </p:cNvPr>
          <p:cNvSpPr/>
          <p:nvPr/>
        </p:nvSpPr>
        <p:spPr>
          <a:xfrm>
            <a:off x="5322236" y="2138439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FBD560-E64C-5662-7144-9ECC60FDDFAA}"/>
              </a:ext>
            </a:extLst>
          </p:cNvPr>
          <p:cNvSpPr/>
          <p:nvPr/>
        </p:nvSpPr>
        <p:spPr>
          <a:xfrm>
            <a:off x="6470710" y="2142602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54FC87-1380-0E1F-60CF-64C13ACABDEF}"/>
              </a:ext>
            </a:extLst>
          </p:cNvPr>
          <p:cNvSpPr/>
          <p:nvPr/>
        </p:nvSpPr>
        <p:spPr>
          <a:xfrm>
            <a:off x="7044947" y="2142602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561FD4-881E-643B-B851-66F777999161}"/>
              </a:ext>
            </a:extLst>
          </p:cNvPr>
          <p:cNvSpPr/>
          <p:nvPr/>
        </p:nvSpPr>
        <p:spPr>
          <a:xfrm>
            <a:off x="7628172" y="2142602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A093FD-8380-E430-2ABA-DCC1B0286EBA}"/>
              </a:ext>
            </a:extLst>
          </p:cNvPr>
          <p:cNvSpPr/>
          <p:nvPr/>
        </p:nvSpPr>
        <p:spPr>
          <a:xfrm>
            <a:off x="8210845" y="2142602"/>
            <a:ext cx="151002" cy="1510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32A1B9-987D-F3ED-B94E-FB1BE8DC2489}"/>
              </a:ext>
            </a:extLst>
          </p:cNvPr>
          <p:cNvSpPr txBox="1"/>
          <p:nvPr/>
        </p:nvSpPr>
        <p:spPr>
          <a:xfrm>
            <a:off x="2827090" y="2297767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2007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CA7E61-BADF-9CC2-D802-F158B7275C60}"/>
              </a:ext>
            </a:extLst>
          </p:cNvPr>
          <p:cNvSpPr txBox="1"/>
          <p:nvPr/>
        </p:nvSpPr>
        <p:spPr>
          <a:xfrm>
            <a:off x="3416477" y="2298349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2008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EE4479-A9BC-8C70-F7B5-CF7928F686BB}"/>
              </a:ext>
            </a:extLst>
          </p:cNvPr>
          <p:cNvSpPr txBox="1"/>
          <p:nvPr/>
        </p:nvSpPr>
        <p:spPr>
          <a:xfrm>
            <a:off x="3989086" y="2298349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2009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E9ABB4-B8CF-F181-A881-DE240A6879CC}"/>
              </a:ext>
            </a:extLst>
          </p:cNvPr>
          <p:cNvSpPr txBox="1"/>
          <p:nvPr/>
        </p:nvSpPr>
        <p:spPr>
          <a:xfrm>
            <a:off x="4597796" y="2298931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42B503-CE4F-4955-E6C2-B87BE7948933}"/>
              </a:ext>
            </a:extLst>
          </p:cNvPr>
          <p:cNvSpPr txBox="1"/>
          <p:nvPr/>
        </p:nvSpPr>
        <p:spPr>
          <a:xfrm>
            <a:off x="5187183" y="2299513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1B699F-C771-F2A1-14F9-667E6806B46E}"/>
              </a:ext>
            </a:extLst>
          </p:cNvPr>
          <p:cNvSpPr txBox="1"/>
          <p:nvPr/>
        </p:nvSpPr>
        <p:spPr>
          <a:xfrm>
            <a:off x="5759792" y="2299513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CE6E2B-E343-384B-7B14-F559BDB553E0}"/>
              </a:ext>
            </a:extLst>
          </p:cNvPr>
          <p:cNvSpPr txBox="1"/>
          <p:nvPr/>
        </p:nvSpPr>
        <p:spPr>
          <a:xfrm>
            <a:off x="6298495" y="2298931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2041AD-82D6-EB38-8DF5-AA932BC435E4}"/>
              </a:ext>
            </a:extLst>
          </p:cNvPr>
          <p:cNvSpPr txBox="1"/>
          <p:nvPr/>
        </p:nvSpPr>
        <p:spPr>
          <a:xfrm>
            <a:off x="6887882" y="2299513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F88F40-BD3C-A47B-041D-4853E4D44ACC}"/>
              </a:ext>
            </a:extLst>
          </p:cNvPr>
          <p:cNvSpPr txBox="1"/>
          <p:nvPr/>
        </p:nvSpPr>
        <p:spPr>
          <a:xfrm>
            <a:off x="7460491" y="2299513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6AFE19-025D-20C5-011C-522F81917C80}"/>
              </a:ext>
            </a:extLst>
          </p:cNvPr>
          <p:cNvSpPr txBox="1"/>
          <p:nvPr/>
        </p:nvSpPr>
        <p:spPr>
          <a:xfrm>
            <a:off x="8039960" y="2308510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1373B-9FFF-3292-08A1-CC61CB191050}"/>
              </a:ext>
            </a:extLst>
          </p:cNvPr>
          <p:cNvSpPr txBox="1"/>
          <p:nvPr/>
        </p:nvSpPr>
        <p:spPr>
          <a:xfrm>
            <a:off x="8629347" y="2309092"/>
            <a:ext cx="4949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2017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A93B56-39AB-1AB7-7820-C99D5A672C8D}"/>
              </a:ext>
            </a:extLst>
          </p:cNvPr>
          <p:cNvCxnSpPr>
            <a:cxnSpLocks/>
          </p:cNvCxnSpPr>
          <p:nvPr/>
        </p:nvCxnSpPr>
        <p:spPr>
          <a:xfrm flipH="1">
            <a:off x="8629347" y="2218103"/>
            <a:ext cx="699211" cy="4163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4E9130D-5EEA-3355-CA42-71C21C6C5287}"/>
              </a:ext>
            </a:extLst>
          </p:cNvPr>
          <p:cNvSpPr/>
          <p:nvPr/>
        </p:nvSpPr>
        <p:spPr>
          <a:xfrm>
            <a:off x="8789902" y="2146765"/>
            <a:ext cx="151002" cy="1510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8041C-53D6-69F2-9E7F-D308167D1206}"/>
              </a:ext>
            </a:extLst>
          </p:cNvPr>
          <p:cNvSpPr txBox="1"/>
          <p:nvPr/>
        </p:nvSpPr>
        <p:spPr>
          <a:xfrm>
            <a:off x="9322707" y="2141849"/>
            <a:ext cx="70199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Nov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BF4245-DDEE-24A1-0BFA-62454AB5F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40" y="3413122"/>
            <a:ext cx="4159006" cy="20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87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3">
      <a:dk1>
        <a:srgbClr val="000000"/>
      </a:dk1>
      <a:lt1>
        <a:srgbClr val="FFFFFF"/>
      </a:lt1>
      <a:dk2>
        <a:srgbClr val="AF1F24"/>
      </a:dk2>
      <a:lt2>
        <a:srgbClr val="F2F2F2"/>
      </a:lt2>
      <a:accent1>
        <a:srgbClr val="E11837"/>
      </a:accent1>
      <a:accent2>
        <a:srgbClr val="686361"/>
      </a:accent2>
      <a:accent3>
        <a:srgbClr val="7F1516"/>
      </a:accent3>
      <a:accent4>
        <a:srgbClr val="3EC2ED"/>
      </a:accent4>
      <a:accent5>
        <a:srgbClr val="AFE1F3"/>
      </a:accent5>
      <a:accent6>
        <a:srgbClr val="D6D0CA"/>
      </a:accent6>
      <a:hlink>
        <a:srgbClr val="E21E38"/>
      </a:hlink>
      <a:folHlink>
        <a:srgbClr val="AF1F24"/>
      </a:folHlink>
    </a:clrScheme>
    <a:fontScheme name="YorkU">
      <a:majorFont>
        <a:latin typeface="IBM Plex Sans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IBM Plex Sans Light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23F63E71-7E3C-BF4B-B7EC-7D2F379F5A92}" vid="{D2E54034-773F-1443-8860-5A81779A26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GoodReads Network Analysis</Template>
  <TotalTime>284</TotalTime>
  <Words>451</Words>
  <Application>Microsoft Office PowerPoint</Application>
  <PresentationFormat>Widescreen</PresentationFormat>
  <Paragraphs>172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Wingdings</vt:lpstr>
      <vt:lpstr>Arial</vt:lpstr>
      <vt:lpstr>IBM Plex Serif</vt:lpstr>
      <vt:lpstr>IBM Plex Sans ExtraLight</vt:lpstr>
      <vt:lpstr>IBM Plex Sans Medium</vt:lpstr>
      <vt:lpstr>IBM Plex Sans</vt:lpstr>
      <vt:lpstr>IBM Plex Serif ExtraLight</vt:lpstr>
      <vt:lpstr>IBM Plex Sans SemiBold</vt:lpstr>
      <vt:lpstr>Segoe WPC</vt:lpstr>
      <vt:lpstr>IBM Plex Sans Light</vt:lpstr>
      <vt:lpstr>IBM Plex Serif Medium</vt:lpstr>
      <vt:lpstr>Office Theme</vt:lpstr>
      <vt:lpstr>Genre Dynamics and Network Patterns: Unveiling Relationships Between Books’ and Authors’ Networks and Discovering Popularity Trends on Goodreads</vt:lpstr>
      <vt:lpstr>Methodology</vt:lpstr>
      <vt:lpstr>Books Network: Statistical Analysis</vt:lpstr>
      <vt:lpstr>Books Network</vt:lpstr>
      <vt:lpstr>Books Networks: Community Detection Do the communities in the graph represent different genres of books? </vt:lpstr>
      <vt:lpstr>Books Networks: Conclusion</vt:lpstr>
      <vt:lpstr>Users Network</vt:lpstr>
      <vt:lpstr>Link Prediction</vt:lpstr>
      <vt:lpstr>Link Prediction</vt:lpstr>
      <vt:lpstr>Recommendation System</vt:lpstr>
      <vt:lpstr>Recommendation System: Evaluation</vt:lpstr>
      <vt:lpstr>Trend Visualizations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Genre Dynamics and Network Patterns: Unveiling Relationships Between Books’ and Authors’ Networks and Discovering Popularity Trends on Goodreads</dc:title>
  <dc:subject/>
  <dc:creator>Reza Abbaszadeh Darban</dc:creator>
  <cp:keywords/>
  <dc:description/>
  <cp:lastModifiedBy>Hamed Taherkhani</cp:lastModifiedBy>
  <cp:revision>25</cp:revision>
  <cp:lastPrinted>2020-10-09T19:05:38Z</cp:lastPrinted>
  <dcterms:created xsi:type="dcterms:W3CDTF">2024-04-02T23:45:43Z</dcterms:created>
  <dcterms:modified xsi:type="dcterms:W3CDTF">2024-04-03T16:31:13Z</dcterms:modified>
  <cp:category/>
</cp:coreProperties>
</file>